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78" r:id="rId2"/>
    <p:sldId id="280" r:id="rId3"/>
    <p:sldId id="281" r:id="rId4"/>
    <p:sldId id="279" r:id="rId5"/>
    <p:sldId id="282" r:id="rId6"/>
    <p:sldId id="283" r:id="rId7"/>
    <p:sldId id="28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E43750-10FB-A640-BB8C-97FCACA06769}" v="2" dt="2025-05-23T20:42:17.802"/>
    <p1510:client id="{AC7DFBD1-7E8D-1541-A27B-1522DA02539C}" v="325" dt="2025-05-23T20:32:44.5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16"/>
    <p:restoredTop sz="94800"/>
  </p:normalViewPr>
  <p:slideViewPr>
    <p:cSldViewPr snapToGrid="0">
      <p:cViewPr varScale="1">
        <p:scale>
          <a:sx n="97" d="100"/>
          <a:sy n="97" d="100"/>
        </p:scale>
        <p:origin x="240" y="2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van Venter" userId="6b393e547fd85dc0" providerId="LiveId" clId="{72E43750-10FB-A640-BB8C-97FCACA06769}"/>
    <pc:docChg chg="custSel addSld delSld modSld sldOrd">
      <pc:chgData name="Bevan Venter" userId="6b393e547fd85dc0" providerId="LiveId" clId="{72E43750-10FB-A640-BB8C-97FCACA06769}" dt="2025-05-23T20:43:00.697" v="26" actId="20578"/>
      <pc:docMkLst>
        <pc:docMk/>
      </pc:docMkLst>
      <pc:sldChg chg="modSp del mod">
        <pc:chgData name="Bevan Venter" userId="6b393e547fd85dc0" providerId="LiveId" clId="{72E43750-10FB-A640-BB8C-97FCACA06769}" dt="2025-05-23T20:42:40.677" v="21" actId="2696"/>
        <pc:sldMkLst>
          <pc:docMk/>
          <pc:sldMk cId="2934744267" sldId="258"/>
        </pc:sldMkLst>
        <pc:spChg chg="mod">
          <ac:chgData name="Bevan Venter" userId="6b393e547fd85dc0" providerId="LiveId" clId="{72E43750-10FB-A640-BB8C-97FCACA06769}" dt="2025-05-23T20:39:16.466" v="16" actId="1076"/>
          <ac:spMkLst>
            <pc:docMk/>
            <pc:sldMk cId="2934744267" sldId="258"/>
            <ac:spMk id="4" creationId="{75F2D442-5688-F8B5-9D5B-662CC1BCDECF}"/>
          </ac:spMkLst>
        </pc:spChg>
      </pc:sldChg>
      <pc:sldChg chg="del">
        <pc:chgData name="Bevan Venter" userId="6b393e547fd85dc0" providerId="LiveId" clId="{72E43750-10FB-A640-BB8C-97FCACA06769}" dt="2025-05-23T20:37:59.509" v="0" actId="2696"/>
        <pc:sldMkLst>
          <pc:docMk/>
          <pc:sldMk cId="2304843822" sldId="259"/>
        </pc:sldMkLst>
      </pc:sldChg>
      <pc:sldChg chg="ord">
        <pc:chgData name="Bevan Venter" userId="6b393e547fd85dc0" providerId="LiveId" clId="{72E43750-10FB-A640-BB8C-97FCACA06769}" dt="2025-05-23T20:43:00.697" v="26" actId="20578"/>
        <pc:sldMkLst>
          <pc:docMk/>
          <pc:sldMk cId="2955242144" sldId="265"/>
        </pc:sldMkLst>
      </pc:sldChg>
      <pc:sldChg chg="del">
        <pc:chgData name="Bevan Venter" userId="6b393e547fd85dc0" providerId="LiveId" clId="{72E43750-10FB-A640-BB8C-97FCACA06769}" dt="2025-05-23T20:38:11.550" v="5" actId="2696"/>
        <pc:sldMkLst>
          <pc:docMk/>
          <pc:sldMk cId="2557413060" sldId="268"/>
        </pc:sldMkLst>
      </pc:sldChg>
      <pc:sldChg chg="del">
        <pc:chgData name="Bevan Venter" userId="6b393e547fd85dc0" providerId="LiveId" clId="{72E43750-10FB-A640-BB8C-97FCACA06769}" dt="2025-05-23T20:38:01.875" v="1" actId="2696"/>
        <pc:sldMkLst>
          <pc:docMk/>
          <pc:sldMk cId="3522980852" sldId="269"/>
        </pc:sldMkLst>
      </pc:sldChg>
      <pc:sldChg chg="del">
        <pc:chgData name="Bevan Venter" userId="6b393e547fd85dc0" providerId="LiveId" clId="{72E43750-10FB-A640-BB8C-97FCACA06769}" dt="2025-05-23T20:38:06.246" v="3" actId="2696"/>
        <pc:sldMkLst>
          <pc:docMk/>
          <pc:sldMk cId="471113810" sldId="270"/>
        </pc:sldMkLst>
      </pc:sldChg>
      <pc:sldChg chg="del">
        <pc:chgData name="Bevan Venter" userId="6b393e547fd85dc0" providerId="LiveId" clId="{72E43750-10FB-A640-BB8C-97FCACA06769}" dt="2025-05-23T20:38:09.107" v="4" actId="2696"/>
        <pc:sldMkLst>
          <pc:docMk/>
          <pc:sldMk cId="2276154984" sldId="271"/>
        </pc:sldMkLst>
      </pc:sldChg>
      <pc:sldChg chg="del">
        <pc:chgData name="Bevan Venter" userId="6b393e547fd85dc0" providerId="LiveId" clId="{72E43750-10FB-A640-BB8C-97FCACA06769}" dt="2025-05-23T20:38:13.597" v="6" actId="2696"/>
        <pc:sldMkLst>
          <pc:docMk/>
          <pc:sldMk cId="1254058659" sldId="272"/>
        </pc:sldMkLst>
      </pc:sldChg>
      <pc:sldChg chg="del">
        <pc:chgData name="Bevan Venter" userId="6b393e547fd85dc0" providerId="LiveId" clId="{72E43750-10FB-A640-BB8C-97FCACA06769}" dt="2025-05-23T20:38:03.660" v="2" actId="2696"/>
        <pc:sldMkLst>
          <pc:docMk/>
          <pc:sldMk cId="605797055" sldId="273"/>
        </pc:sldMkLst>
      </pc:sldChg>
      <pc:sldChg chg="del">
        <pc:chgData name="Bevan Venter" userId="6b393e547fd85dc0" providerId="LiveId" clId="{72E43750-10FB-A640-BB8C-97FCACA06769}" dt="2025-05-23T20:38:15.512" v="7" actId="2696"/>
        <pc:sldMkLst>
          <pc:docMk/>
          <pc:sldMk cId="3087689175" sldId="274"/>
        </pc:sldMkLst>
      </pc:sldChg>
      <pc:sldChg chg="del">
        <pc:chgData name="Bevan Venter" userId="6b393e547fd85dc0" providerId="LiveId" clId="{72E43750-10FB-A640-BB8C-97FCACA06769}" dt="2025-05-23T20:38:17.407" v="8" actId="2696"/>
        <pc:sldMkLst>
          <pc:docMk/>
          <pc:sldMk cId="2614733037" sldId="275"/>
        </pc:sldMkLst>
      </pc:sldChg>
      <pc:sldChg chg="del">
        <pc:chgData name="Bevan Venter" userId="6b393e547fd85dc0" providerId="LiveId" clId="{72E43750-10FB-A640-BB8C-97FCACA06769}" dt="2025-05-23T20:38:20.082" v="9" actId="2696"/>
        <pc:sldMkLst>
          <pc:docMk/>
          <pc:sldMk cId="1826676255" sldId="276"/>
        </pc:sldMkLst>
      </pc:sldChg>
      <pc:sldChg chg="del">
        <pc:chgData name="Bevan Venter" userId="6b393e547fd85dc0" providerId="LiveId" clId="{72E43750-10FB-A640-BB8C-97FCACA06769}" dt="2025-05-23T20:38:35.206" v="12" actId="2696"/>
        <pc:sldMkLst>
          <pc:docMk/>
          <pc:sldMk cId="3322436846" sldId="277"/>
        </pc:sldMkLst>
      </pc:sldChg>
      <pc:sldChg chg="new ord">
        <pc:chgData name="Bevan Venter" userId="6b393e547fd85dc0" providerId="LiveId" clId="{72E43750-10FB-A640-BB8C-97FCACA06769}" dt="2025-05-23T20:38:31.972" v="11" actId="20578"/>
        <pc:sldMkLst>
          <pc:docMk/>
          <pc:sldMk cId="3350226261" sldId="279"/>
        </pc:sldMkLst>
      </pc:sldChg>
      <pc:sldChg chg="addSp delSp modSp new mod ord setBg modClrScheme chgLayout">
        <pc:chgData name="Bevan Venter" userId="6b393e547fd85dc0" providerId="LiveId" clId="{72E43750-10FB-A640-BB8C-97FCACA06769}" dt="2025-05-23T20:42:30.041" v="20" actId="26606"/>
        <pc:sldMkLst>
          <pc:docMk/>
          <pc:sldMk cId="1123273653" sldId="280"/>
        </pc:sldMkLst>
        <pc:spChg chg="add mod ord">
          <ac:chgData name="Bevan Venter" userId="6b393e547fd85dc0" providerId="LiveId" clId="{72E43750-10FB-A640-BB8C-97FCACA06769}" dt="2025-05-23T20:42:30.041" v="20" actId="26606"/>
          <ac:spMkLst>
            <pc:docMk/>
            <pc:sldMk cId="1123273653" sldId="280"/>
            <ac:spMk id="2" creationId="{8D892FC1-6D20-E999-96CB-F2851C5CD4D3}"/>
          </ac:spMkLst>
        </pc:spChg>
        <pc:spChg chg="add del mod">
          <ac:chgData name="Bevan Venter" userId="6b393e547fd85dc0" providerId="LiveId" clId="{72E43750-10FB-A640-BB8C-97FCACA06769}" dt="2025-05-23T20:42:17.802" v="18" actId="931"/>
          <ac:spMkLst>
            <pc:docMk/>
            <pc:sldMk cId="1123273653" sldId="280"/>
            <ac:spMk id="3" creationId="{D3D3EE2D-E85F-0C75-5FAE-098C12A6F182}"/>
          </ac:spMkLst>
        </pc:spChg>
        <pc:spChg chg="add">
          <ac:chgData name="Bevan Venter" userId="6b393e547fd85dc0" providerId="LiveId" clId="{72E43750-10FB-A640-BB8C-97FCACA06769}" dt="2025-05-23T20:42:30.041" v="20" actId="26606"/>
          <ac:spMkLst>
            <pc:docMk/>
            <pc:sldMk cId="1123273653" sldId="280"/>
            <ac:spMk id="10" creationId="{9203DE33-2CD4-4CA8-9AF3-37C3B65133B0}"/>
          </ac:spMkLst>
        </pc:spChg>
        <pc:spChg chg="add">
          <ac:chgData name="Bevan Venter" userId="6b393e547fd85dc0" providerId="LiveId" clId="{72E43750-10FB-A640-BB8C-97FCACA06769}" dt="2025-05-23T20:42:30.041" v="20" actId="26606"/>
          <ac:spMkLst>
            <pc:docMk/>
            <pc:sldMk cId="1123273653" sldId="280"/>
            <ac:spMk id="12" creationId="{0AF57B88-1D4C-41FA-A761-EC1DD10C35CB}"/>
          </ac:spMkLst>
        </pc:spChg>
        <pc:spChg chg="add">
          <ac:chgData name="Bevan Venter" userId="6b393e547fd85dc0" providerId="LiveId" clId="{72E43750-10FB-A640-BB8C-97FCACA06769}" dt="2025-05-23T20:42:30.041" v="20" actId="26606"/>
          <ac:spMkLst>
            <pc:docMk/>
            <pc:sldMk cId="1123273653" sldId="280"/>
            <ac:spMk id="14" creationId="{D2548F45-5164-4ABB-8212-7F293FDED8D4}"/>
          </ac:spMkLst>
        </pc:spChg>
        <pc:spChg chg="add">
          <ac:chgData name="Bevan Venter" userId="6b393e547fd85dc0" providerId="LiveId" clId="{72E43750-10FB-A640-BB8C-97FCACA06769}" dt="2025-05-23T20:42:30.041" v="20" actId="26606"/>
          <ac:spMkLst>
            <pc:docMk/>
            <pc:sldMk cId="1123273653" sldId="280"/>
            <ac:spMk id="16" creationId="{5E81CCFB-7BEF-4186-86FB-D09450B4D02D}"/>
          </ac:spMkLst>
        </pc:spChg>
        <pc:picChg chg="add mod">
          <ac:chgData name="Bevan Venter" userId="6b393e547fd85dc0" providerId="LiveId" clId="{72E43750-10FB-A640-BB8C-97FCACA06769}" dt="2025-05-23T20:42:30.041" v="20" actId="26606"/>
          <ac:picMkLst>
            <pc:docMk/>
            <pc:sldMk cId="1123273653" sldId="280"/>
            <ac:picMk id="5" creationId="{D5FBA394-9BB2-E026-D29F-29E2299956E7}"/>
          </ac:picMkLst>
        </pc:picChg>
      </pc:sldChg>
      <pc:sldChg chg="new">
        <pc:chgData name="Bevan Venter" userId="6b393e547fd85dc0" providerId="LiveId" clId="{72E43750-10FB-A640-BB8C-97FCACA06769}" dt="2025-05-23T20:42:46.770" v="22" actId="680"/>
        <pc:sldMkLst>
          <pc:docMk/>
          <pc:sldMk cId="3126661627" sldId="281"/>
        </pc:sldMkLst>
      </pc:sldChg>
      <pc:sldChg chg="new">
        <pc:chgData name="Bevan Venter" userId="6b393e547fd85dc0" providerId="LiveId" clId="{72E43750-10FB-A640-BB8C-97FCACA06769}" dt="2025-05-23T20:42:55.458" v="23" actId="680"/>
        <pc:sldMkLst>
          <pc:docMk/>
          <pc:sldMk cId="2505904160" sldId="282"/>
        </pc:sldMkLst>
      </pc:sldChg>
      <pc:sldChg chg="new">
        <pc:chgData name="Bevan Venter" userId="6b393e547fd85dc0" providerId="LiveId" clId="{72E43750-10FB-A640-BB8C-97FCACA06769}" dt="2025-05-23T20:42:57.477" v="24" actId="680"/>
        <pc:sldMkLst>
          <pc:docMk/>
          <pc:sldMk cId="2327429183" sldId="283"/>
        </pc:sldMkLst>
      </pc:sldChg>
      <pc:sldChg chg="new">
        <pc:chgData name="Bevan Venter" userId="6b393e547fd85dc0" providerId="LiveId" clId="{72E43750-10FB-A640-BB8C-97FCACA06769}" dt="2025-05-23T20:42:59.279" v="25" actId="680"/>
        <pc:sldMkLst>
          <pc:docMk/>
          <pc:sldMk cId="3353608294" sldId="284"/>
        </pc:sldMkLst>
      </pc:sldChg>
    </pc:docChg>
  </pc:docChgLst>
  <pc:docChgLst>
    <pc:chgData name="Bevan Venter" userId="6b393e547fd85dc0" providerId="LiveId" clId="{AC7DFBD1-7E8D-1541-A27B-1522DA02539C}"/>
    <pc:docChg chg="undo custSel addSld delSld modSld sldOrd">
      <pc:chgData name="Bevan Venter" userId="6b393e547fd85dc0" providerId="LiveId" clId="{AC7DFBD1-7E8D-1541-A27B-1522DA02539C}" dt="2025-05-23T20:36:33.323" v="754" actId="2696"/>
      <pc:docMkLst>
        <pc:docMk/>
      </pc:docMkLst>
      <pc:sldChg chg="addSp delSp modSp del mod setBg modClrScheme chgLayout modNotesTx">
        <pc:chgData name="Bevan Venter" userId="6b393e547fd85dc0" providerId="LiveId" clId="{AC7DFBD1-7E8D-1541-A27B-1522DA02539C}" dt="2025-05-22T22:49:04.491" v="204" actId="2696"/>
        <pc:sldMkLst>
          <pc:docMk/>
          <pc:sldMk cId="1701526387" sldId="256"/>
        </pc:sldMkLst>
        <pc:spChg chg="add mod ord">
          <ac:chgData name="Bevan Venter" userId="6b393e547fd85dc0" providerId="LiveId" clId="{AC7DFBD1-7E8D-1541-A27B-1522DA02539C}" dt="2025-05-22T22:48:56.650" v="203" actId="20577"/>
          <ac:spMkLst>
            <pc:docMk/>
            <pc:sldMk cId="1701526387" sldId="256"/>
            <ac:spMk id="2" creationId="{820C5B7E-9F68-B776-4A53-4C0E37D677D4}"/>
          </ac:spMkLst>
        </pc:spChg>
        <pc:spChg chg="del mod ord">
          <ac:chgData name="Bevan Venter" userId="6b393e547fd85dc0" providerId="LiveId" clId="{AC7DFBD1-7E8D-1541-A27B-1522DA02539C}" dt="2025-05-22T22:42:20.742" v="166" actId="700"/>
          <ac:spMkLst>
            <pc:docMk/>
            <pc:sldMk cId="1701526387" sldId="256"/>
            <ac:spMk id="2" creationId="{CD1924CC-9652-09E5-0B67-05A441C18F22}"/>
          </ac:spMkLst>
        </pc:spChg>
        <pc:spChg chg="del mod ord">
          <ac:chgData name="Bevan Venter" userId="6b393e547fd85dc0" providerId="LiveId" clId="{AC7DFBD1-7E8D-1541-A27B-1522DA02539C}" dt="2025-05-22T22:42:20.742" v="166" actId="700"/>
          <ac:spMkLst>
            <pc:docMk/>
            <pc:sldMk cId="1701526387" sldId="256"/>
            <ac:spMk id="3" creationId="{46CBA17A-91DD-DAFC-02D6-5EA4820D5AD4}"/>
          </ac:spMkLst>
        </pc:spChg>
        <pc:spChg chg="add mod ord">
          <ac:chgData name="Bevan Venter" userId="6b393e547fd85dc0" providerId="LiveId" clId="{AC7DFBD1-7E8D-1541-A27B-1522DA02539C}" dt="2025-05-22T22:47:24.160" v="184" actId="700"/>
          <ac:spMkLst>
            <pc:docMk/>
            <pc:sldMk cId="1701526387" sldId="256"/>
            <ac:spMk id="4" creationId="{E56A451A-3DAC-6A3A-3539-DF86AEDCD4ED}"/>
          </ac:spMkLst>
        </pc:spChg>
        <pc:spChg chg="add del mod ord">
          <ac:chgData name="Bevan Venter" userId="6b393e547fd85dc0" providerId="LiveId" clId="{AC7DFBD1-7E8D-1541-A27B-1522DA02539C}" dt="2025-05-22T22:48:54.276" v="202" actId="5793"/>
          <ac:spMkLst>
            <pc:docMk/>
            <pc:sldMk cId="1701526387" sldId="256"/>
            <ac:spMk id="5" creationId="{C08A3084-E1E1-DD38-C6B3-F98A7644B374}"/>
          </ac:spMkLst>
        </pc:spChg>
        <pc:spChg chg="add del">
          <ac:chgData name="Bevan Venter" userId="6b393e547fd85dc0" providerId="LiveId" clId="{AC7DFBD1-7E8D-1541-A27B-1522DA02539C}" dt="2025-05-22T22:44:40.863" v="177" actId="26606"/>
          <ac:spMkLst>
            <pc:docMk/>
            <pc:sldMk cId="1701526387" sldId="256"/>
            <ac:spMk id="11" creationId="{56E9B3E6-E277-4D68-BA48-9CB43FFBD6E2}"/>
          </ac:spMkLst>
        </pc:spChg>
        <pc:spChg chg="add del">
          <ac:chgData name="Bevan Venter" userId="6b393e547fd85dc0" providerId="LiveId" clId="{AC7DFBD1-7E8D-1541-A27B-1522DA02539C}" dt="2025-05-22T22:44:40.863" v="177" actId="26606"/>
          <ac:spMkLst>
            <pc:docMk/>
            <pc:sldMk cId="1701526387" sldId="256"/>
            <ac:spMk id="18" creationId="{D5B0017B-2ECA-49AF-B397-DC140825DF8D}"/>
          </ac:spMkLst>
        </pc:spChg>
        <pc:grpChg chg="add del">
          <ac:chgData name="Bevan Venter" userId="6b393e547fd85dc0" providerId="LiveId" clId="{AC7DFBD1-7E8D-1541-A27B-1522DA02539C}" dt="2025-05-22T22:44:40.863" v="177" actId="26606"/>
          <ac:grpSpMkLst>
            <pc:docMk/>
            <pc:sldMk cId="1701526387" sldId="256"/>
            <ac:grpSpMk id="13" creationId="{AE1C45F0-260A-458C-96ED-C1F6D2151219}"/>
          </ac:grpSpMkLst>
        </pc:grpChg>
        <pc:graphicFrameChg chg="add del">
          <ac:chgData name="Bevan Venter" userId="6b393e547fd85dc0" providerId="LiveId" clId="{AC7DFBD1-7E8D-1541-A27B-1522DA02539C}" dt="2025-05-22T22:44:40.863" v="177" actId="26606"/>
          <ac:graphicFrameMkLst>
            <pc:docMk/>
            <pc:sldMk cId="1701526387" sldId="256"/>
            <ac:graphicFrameMk id="7" creationId="{5F8B573F-A945-65B3-C21D-3809674DEF0B}"/>
          </ac:graphicFrameMkLst>
        </pc:graphicFrameChg>
        <pc:picChg chg="add mod">
          <ac:chgData name="Bevan Venter" userId="6b393e547fd85dc0" providerId="LiveId" clId="{AC7DFBD1-7E8D-1541-A27B-1522DA02539C}" dt="2025-05-22T22:48:17.848" v="200" actId="14100"/>
          <ac:picMkLst>
            <pc:docMk/>
            <pc:sldMk cId="1701526387" sldId="256"/>
            <ac:picMk id="1026" creationId="{227CA4AA-5375-A7E6-C0D0-545E1EA2211A}"/>
          </ac:picMkLst>
        </pc:picChg>
        <pc:cxnChg chg="add del">
          <ac:chgData name="Bevan Venter" userId="6b393e547fd85dc0" providerId="LiveId" clId="{AC7DFBD1-7E8D-1541-A27B-1522DA02539C}" dt="2025-05-22T22:44:40.863" v="177" actId="26606"/>
          <ac:cxnSpMkLst>
            <pc:docMk/>
            <pc:sldMk cId="1701526387" sldId="256"/>
            <ac:cxnSpMk id="20" creationId="{6CF1BAF6-AD41-4082-B212-8A1F9A2E8779}"/>
          </ac:cxnSpMkLst>
        </pc:cxnChg>
      </pc:sldChg>
      <pc:sldChg chg="del ord">
        <pc:chgData name="Bevan Venter" userId="6b393e547fd85dc0" providerId="LiveId" clId="{AC7DFBD1-7E8D-1541-A27B-1522DA02539C}" dt="2025-05-22T23:15:48.338" v="323" actId="2696"/>
        <pc:sldMkLst>
          <pc:docMk/>
          <pc:sldMk cId="140712027" sldId="257"/>
        </pc:sldMkLst>
      </pc:sldChg>
      <pc:sldChg chg="addSp delSp modSp new del mod ord setBg modClrScheme delDesignElem chgLayout">
        <pc:chgData name="Bevan Venter" userId="6b393e547fd85dc0" providerId="LiveId" clId="{AC7DFBD1-7E8D-1541-A27B-1522DA02539C}" dt="2025-05-22T22:32:09.325" v="9" actId="2696"/>
        <pc:sldMkLst>
          <pc:docMk/>
          <pc:sldMk cId="2603063917" sldId="258"/>
        </pc:sldMkLst>
        <pc:spChg chg="del mod ord">
          <ac:chgData name="Bevan Venter" userId="6b393e547fd85dc0" providerId="LiveId" clId="{AC7DFBD1-7E8D-1541-A27B-1522DA02539C}" dt="2025-05-22T22:31:22.821" v="2" actId="700"/>
          <ac:spMkLst>
            <pc:docMk/>
            <pc:sldMk cId="2603063917" sldId="258"/>
            <ac:spMk id="2" creationId="{92D2E85A-EDE7-5725-DDEF-E861CA509B38}"/>
          </ac:spMkLst>
        </pc:spChg>
        <pc:spChg chg="del">
          <ac:chgData name="Bevan Venter" userId="6b393e547fd85dc0" providerId="LiveId" clId="{AC7DFBD1-7E8D-1541-A27B-1522DA02539C}" dt="2025-05-22T22:31:22.821" v="2" actId="700"/>
          <ac:spMkLst>
            <pc:docMk/>
            <pc:sldMk cId="2603063917" sldId="258"/>
            <ac:spMk id="3" creationId="{4FF734A9-94E4-40F8-F0B4-00C2480E1D90}"/>
          </ac:spMkLst>
        </pc:spChg>
        <pc:spChg chg="add mod ord">
          <ac:chgData name="Bevan Venter" userId="6b393e547fd85dc0" providerId="LiveId" clId="{AC7DFBD1-7E8D-1541-A27B-1522DA02539C}" dt="2025-05-22T22:32:04.469" v="8" actId="27636"/>
          <ac:spMkLst>
            <pc:docMk/>
            <pc:sldMk cId="2603063917" sldId="258"/>
            <ac:spMk id="4" creationId="{809753D8-4061-1FC8-0C47-4FAEF62AECE3}"/>
          </ac:spMkLst>
        </pc:spChg>
        <pc:spChg chg="add del">
          <ac:chgData name="Bevan Venter" userId="6b393e547fd85dc0" providerId="LiveId" clId="{AC7DFBD1-7E8D-1541-A27B-1522DA02539C}" dt="2025-05-22T22:32:04.460" v="7" actId="700"/>
          <ac:spMkLst>
            <pc:docMk/>
            <pc:sldMk cId="2603063917" sldId="258"/>
            <ac:spMk id="9" creationId="{0E30439A-8A5B-46EC-8283-9B6B031D40D0}"/>
          </ac:spMkLst>
        </pc:spChg>
        <pc:spChg chg="add del">
          <ac:chgData name="Bevan Venter" userId="6b393e547fd85dc0" providerId="LiveId" clId="{AC7DFBD1-7E8D-1541-A27B-1522DA02539C}" dt="2025-05-22T22:32:04.460" v="7" actId="700"/>
          <ac:spMkLst>
            <pc:docMk/>
            <pc:sldMk cId="2603063917" sldId="258"/>
            <ac:spMk id="11" creationId="{5CEAD642-85CF-4750-8432-7C80C901F001}"/>
          </ac:spMkLst>
        </pc:spChg>
        <pc:spChg chg="add del">
          <ac:chgData name="Bevan Venter" userId="6b393e547fd85dc0" providerId="LiveId" clId="{AC7DFBD1-7E8D-1541-A27B-1522DA02539C}" dt="2025-05-22T22:32:04.460" v="7" actId="700"/>
          <ac:spMkLst>
            <pc:docMk/>
            <pc:sldMk cId="2603063917" sldId="258"/>
            <ac:spMk id="13" creationId="{FA33EEAE-15D5-4119-8C1E-89D943F911EF}"/>
          </ac:spMkLst>
        </pc:spChg>
        <pc:spChg chg="add del">
          <ac:chgData name="Bevan Venter" userId="6b393e547fd85dc0" providerId="LiveId" clId="{AC7DFBD1-7E8D-1541-A27B-1522DA02539C}" dt="2025-05-22T22:32:04.460" v="7" actId="700"/>
          <ac:spMkLst>
            <pc:docMk/>
            <pc:sldMk cId="2603063917" sldId="258"/>
            <ac:spMk id="15" creationId="{730D8B3B-9B80-4025-B934-26DC7D7CD231}"/>
          </ac:spMkLst>
        </pc:spChg>
        <pc:spChg chg="add del">
          <ac:chgData name="Bevan Venter" userId="6b393e547fd85dc0" providerId="LiveId" clId="{AC7DFBD1-7E8D-1541-A27B-1522DA02539C}" dt="2025-05-22T22:32:04.460" v="7" actId="700"/>
          <ac:spMkLst>
            <pc:docMk/>
            <pc:sldMk cId="2603063917" sldId="258"/>
            <ac:spMk id="17" creationId="{B5A1B09C-1565-46F8-B70F-621C5EB48A09}"/>
          </ac:spMkLst>
        </pc:spChg>
        <pc:spChg chg="add del">
          <ac:chgData name="Bevan Venter" userId="6b393e547fd85dc0" providerId="LiveId" clId="{AC7DFBD1-7E8D-1541-A27B-1522DA02539C}" dt="2025-05-22T22:32:04.460" v="7" actId="700"/>
          <ac:spMkLst>
            <pc:docMk/>
            <pc:sldMk cId="2603063917" sldId="258"/>
            <ac:spMk id="19" creationId="{8C516CC8-80AC-446C-A56E-9F54B7210402}"/>
          </ac:spMkLst>
        </pc:spChg>
        <pc:spChg chg="add del">
          <ac:chgData name="Bevan Venter" userId="6b393e547fd85dc0" providerId="LiveId" clId="{AC7DFBD1-7E8D-1541-A27B-1522DA02539C}" dt="2025-05-22T22:32:04.460" v="7" actId="700"/>
          <ac:spMkLst>
            <pc:docMk/>
            <pc:sldMk cId="2603063917" sldId="258"/>
            <ac:spMk id="21" creationId="{53947E58-F088-49F1-A3D1-DEA690192E84}"/>
          </ac:spMkLst>
        </pc:spChg>
      </pc:sldChg>
      <pc:sldChg chg="addSp delSp modSp new mod ord setBg modClrScheme addAnim delAnim chgLayout modNotesTx">
        <pc:chgData name="Bevan Venter" userId="6b393e547fd85dc0" providerId="LiveId" clId="{AC7DFBD1-7E8D-1541-A27B-1522DA02539C}" dt="2025-05-23T20:36:21.569" v="753" actId="20578"/>
        <pc:sldMkLst>
          <pc:docMk/>
          <pc:sldMk cId="2934744267" sldId="258"/>
        </pc:sldMkLst>
        <pc:spChg chg="del mod ord">
          <ac:chgData name="Bevan Venter" userId="6b393e547fd85dc0" providerId="LiveId" clId="{AC7DFBD1-7E8D-1541-A27B-1522DA02539C}" dt="2025-05-22T22:32:28.060" v="12" actId="700"/>
          <ac:spMkLst>
            <pc:docMk/>
            <pc:sldMk cId="2934744267" sldId="258"/>
            <ac:spMk id="2" creationId="{1CF5E699-0F2B-8279-F3AB-CB9D46577497}"/>
          </ac:spMkLst>
        </pc:spChg>
        <pc:spChg chg="del mod ord">
          <ac:chgData name="Bevan Venter" userId="6b393e547fd85dc0" providerId="LiveId" clId="{AC7DFBD1-7E8D-1541-A27B-1522DA02539C}" dt="2025-05-22T22:32:28.060" v="12" actId="700"/>
          <ac:spMkLst>
            <pc:docMk/>
            <pc:sldMk cId="2934744267" sldId="258"/>
            <ac:spMk id="3" creationId="{EE0E29D4-E5F5-862B-7034-625ED9FC2A7C}"/>
          </ac:spMkLst>
        </pc:spChg>
        <pc:spChg chg="add mod ord">
          <ac:chgData name="Bevan Venter" userId="6b393e547fd85dc0" providerId="LiveId" clId="{AC7DFBD1-7E8D-1541-A27B-1522DA02539C}" dt="2025-05-23T20:35:22.330" v="751" actId="27636"/>
          <ac:spMkLst>
            <pc:docMk/>
            <pc:sldMk cId="2934744267" sldId="258"/>
            <ac:spMk id="4" creationId="{75F2D442-5688-F8B5-9D5B-662CC1BCDECF}"/>
          </ac:spMkLst>
        </pc:spChg>
        <pc:spChg chg="add mod ord">
          <ac:chgData name="Bevan Venter" userId="6b393e547fd85dc0" providerId="LiveId" clId="{AC7DFBD1-7E8D-1541-A27B-1522DA02539C}" dt="2025-05-22T23:37:15.628" v="475" actId="26606"/>
          <ac:spMkLst>
            <pc:docMk/>
            <pc:sldMk cId="2934744267" sldId="258"/>
            <ac:spMk id="5" creationId="{44523835-666D-D604-3588-4DE4A3440540}"/>
          </ac:spMkLst>
        </pc:spChg>
        <pc:spChg chg="add del">
          <ac:chgData name="Bevan Venter" userId="6b393e547fd85dc0" providerId="LiveId" clId="{AC7DFBD1-7E8D-1541-A27B-1522DA02539C}" dt="2025-05-22T22:38:38.581" v="127" actId="26606"/>
          <ac:spMkLst>
            <pc:docMk/>
            <pc:sldMk cId="2934744267" sldId="258"/>
            <ac:spMk id="10" creationId="{577D6B2E-37A3-429E-A37C-F30ED6487282}"/>
          </ac:spMkLst>
        </pc:spChg>
        <pc:spChg chg="add del">
          <ac:chgData name="Bevan Venter" userId="6b393e547fd85dc0" providerId="LiveId" clId="{AC7DFBD1-7E8D-1541-A27B-1522DA02539C}" dt="2025-05-22T22:38:38.581" v="127" actId="26606"/>
          <ac:spMkLst>
            <pc:docMk/>
            <pc:sldMk cId="2934744267" sldId="258"/>
            <ac:spMk id="12" creationId="{5CEAD642-85CF-4750-8432-7C80C901F001}"/>
          </ac:spMkLst>
        </pc:spChg>
        <pc:spChg chg="add del">
          <ac:chgData name="Bevan Venter" userId="6b393e547fd85dc0" providerId="LiveId" clId="{AC7DFBD1-7E8D-1541-A27B-1522DA02539C}" dt="2025-05-22T22:38:38.581" v="127" actId="26606"/>
          <ac:spMkLst>
            <pc:docMk/>
            <pc:sldMk cId="2934744267" sldId="258"/>
            <ac:spMk id="14" creationId="{FA33EEAE-15D5-4119-8C1E-89D943F911EF}"/>
          </ac:spMkLst>
        </pc:spChg>
        <pc:spChg chg="add del">
          <ac:chgData name="Bevan Venter" userId="6b393e547fd85dc0" providerId="LiveId" clId="{AC7DFBD1-7E8D-1541-A27B-1522DA02539C}" dt="2025-05-22T22:38:38.581" v="127" actId="26606"/>
          <ac:spMkLst>
            <pc:docMk/>
            <pc:sldMk cId="2934744267" sldId="258"/>
            <ac:spMk id="16" creationId="{730D8B3B-9B80-4025-B934-26DC7D7CD231}"/>
          </ac:spMkLst>
        </pc:spChg>
        <pc:spChg chg="add">
          <ac:chgData name="Bevan Venter" userId="6b393e547fd85dc0" providerId="LiveId" clId="{AC7DFBD1-7E8D-1541-A27B-1522DA02539C}" dt="2025-05-22T22:34:29.788" v="43" actId="26606"/>
          <ac:spMkLst>
            <pc:docMk/>
            <pc:sldMk cId="2934744267" sldId="258"/>
            <ac:spMk id="18" creationId="{1064D5D5-227B-4F66-9AEA-46F570E793BD}"/>
          </ac:spMkLst>
        </pc:spChg>
        <pc:spChg chg="add del">
          <ac:chgData name="Bevan Venter" userId="6b393e547fd85dc0" providerId="LiveId" clId="{AC7DFBD1-7E8D-1541-A27B-1522DA02539C}" dt="2025-05-22T22:38:38.581" v="127" actId="26606"/>
          <ac:spMkLst>
            <pc:docMk/>
            <pc:sldMk cId="2934744267" sldId="258"/>
            <ac:spMk id="20" creationId="{646B67A4-D328-4747-A82B-65E84FA46368}"/>
          </ac:spMkLst>
        </pc:spChg>
        <pc:spChg chg="add del">
          <ac:chgData name="Bevan Venter" userId="6b393e547fd85dc0" providerId="LiveId" clId="{AC7DFBD1-7E8D-1541-A27B-1522DA02539C}" dt="2025-05-22T22:38:38.581" v="127" actId="26606"/>
          <ac:spMkLst>
            <pc:docMk/>
            <pc:sldMk cId="2934744267" sldId="258"/>
            <ac:spMk id="22" creationId="{B5A1B09C-1565-46F8-B70F-621C5EB48A09}"/>
          </ac:spMkLst>
        </pc:spChg>
        <pc:spChg chg="add del">
          <ac:chgData name="Bevan Venter" userId="6b393e547fd85dc0" providerId="LiveId" clId="{AC7DFBD1-7E8D-1541-A27B-1522DA02539C}" dt="2025-05-22T22:38:38.581" v="127" actId="26606"/>
          <ac:spMkLst>
            <pc:docMk/>
            <pc:sldMk cId="2934744267" sldId="258"/>
            <ac:spMk id="24" creationId="{8C516CC8-80AC-446C-A56E-9F54B7210402}"/>
          </ac:spMkLst>
        </pc:spChg>
        <pc:spChg chg="add del">
          <ac:chgData name="Bevan Venter" userId="6b393e547fd85dc0" providerId="LiveId" clId="{AC7DFBD1-7E8D-1541-A27B-1522DA02539C}" dt="2025-05-22T22:38:38.573" v="126" actId="26606"/>
          <ac:spMkLst>
            <pc:docMk/>
            <pc:sldMk cId="2934744267" sldId="258"/>
            <ac:spMk id="29" creationId="{934F1179-B481-4F9E-BCA3-AFB972070F83}"/>
          </ac:spMkLst>
        </pc:spChg>
        <pc:spChg chg="add del">
          <ac:chgData name="Bevan Venter" userId="6b393e547fd85dc0" providerId="LiveId" clId="{AC7DFBD1-7E8D-1541-A27B-1522DA02539C}" dt="2025-05-22T23:37:15.628" v="475" actId="26606"/>
          <ac:spMkLst>
            <pc:docMk/>
            <pc:sldMk cId="2934744267" sldId="258"/>
            <ac:spMk id="30" creationId="{8F58EDD9-0685-44E6-9B72-108BB10E1AB0}"/>
          </ac:spMkLst>
        </pc:spChg>
        <pc:spChg chg="add del">
          <ac:chgData name="Bevan Venter" userId="6b393e547fd85dc0" providerId="LiveId" clId="{AC7DFBD1-7E8D-1541-A27B-1522DA02539C}" dt="2025-05-22T22:38:38.573" v="126" actId="26606"/>
          <ac:spMkLst>
            <pc:docMk/>
            <pc:sldMk cId="2934744267" sldId="258"/>
            <ac:spMk id="31" creationId="{827DC2C4-B485-428A-BF4A-472D2967F47F}"/>
          </ac:spMkLst>
        </pc:spChg>
        <pc:spChg chg="add del">
          <ac:chgData name="Bevan Venter" userId="6b393e547fd85dc0" providerId="LiveId" clId="{AC7DFBD1-7E8D-1541-A27B-1522DA02539C}" dt="2025-05-22T22:38:38.573" v="126" actId="26606"/>
          <ac:spMkLst>
            <pc:docMk/>
            <pc:sldMk cId="2934744267" sldId="258"/>
            <ac:spMk id="33" creationId="{EE04B5EB-F158-4507-90DD-BD23620C7CC9}"/>
          </ac:spMkLst>
        </pc:spChg>
        <pc:spChg chg="add">
          <ac:chgData name="Bevan Venter" userId="6b393e547fd85dc0" providerId="LiveId" clId="{AC7DFBD1-7E8D-1541-A27B-1522DA02539C}" dt="2025-05-22T23:37:15.628" v="475" actId="26606"/>
          <ac:spMkLst>
            <pc:docMk/>
            <pc:sldMk cId="2934744267" sldId="258"/>
            <ac:spMk id="35" creationId="{E91DC736-0EF8-4F87-9146-EBF1D2EE4D3D}"/>
          </ac:spMkLst>
        </pc:spChg>
        <pc:spChg chg="add">
          <ac:chgData name="Bevan Venter" userId="6b393e547fd85dc0" providerId="LiveId" clId="{AC7DFBD1-7E8D-1541-A27B-1522DA02539C}" dt="2025-05-22T23:37:15.628" v="475" actId="26606"/>
          <ac:spMkLst>
            <pc:docMk/>
            <pc:sldMk cId="2934744267" sldId="258"/>
            <ac:spMk id="37" creationId="{097CD68E-23E3-4007-8847-CD0944C4F7BE}"/>
          </ac:spMkLst>
        </pc:spChg>
        <pc:spChg chg="add">
          <ac:chgData name="Bevan Venter" userId="6b393e547fd85dc0" providerId="LiveId" clId="{AC7DFBD1-7E8D-1541-A27B-1522DA02539C}" dt="2025-05-22T23:37:15.628" v="475" actId="26606"/>
          <ac:spMkLst>
            <pc:docMk/>
            <pc:sldMk cId="2934744267" sldId="258"/>
            <ac:spMk id="39" creationId="{AF2F604E-43BE-4DC3-B983-E071523364F8}"/>
          </ac:spMkLst>
        </pc:spChg>
        <pc:spChg chg="add">
          <ac:chgData name="Bevan Venter" userId="6b393e547fd85dc0" providerId="LiveId" clId="{AC7DFBD1-7E8D-1541-A27B-1522DA02539C}" dt="2025-05-22T23:37:15.628" v="475" actId="26606"/>
          <ac:spMkLst>
            <pc:docMk/>
            <pc:sldMk cId="2934744267" sldId="258"/>
            <ac:spMk id="41" creationId="{08C9B587-E65E-4B52-B37C-ABEBB6E87928}"/>
          </ac:spMkLst>
        </pc:spChg>
        <pc:picChg chg="mod ord">
          <ac:chgData name="Bevan Venter" userId="6b393e547fd85dc0" providerId="LiveId" clId="{AC7DFBD1-7E8D-1541-A27B-1522DA02539C}" dt="2025-05-22T23:37:15.628" v="475" actId="26606"/>
          <ac:picMkLst>
            <pc:docMk/>
            <pc:sldMk cId="2934744267" sldId="258"/>
            <ac:picMk id="26" creationId="{6F16FB73-CD2C-0A4D-6F61-A3559203308D}"/>
          </ac:picMkLst>
        </pc:picChg>
      </pc:sldChg>
      <pc:sldChg chg="addSp delSp modSp new mod ord setBg chgLayout modNotesTx">
        <pc:chgData name="Bevan Venter" userId="6b393e547fd85dc0" providerId="LiveId" clId="{AC7DFBD1-7E8D-1541-A27B-1522DA02539C}" dt="2025-05-22T23:37:50.766" v="476" actId="26606"/>
        <pc:sldMkLst>
          <pc:docMk/>
          <pc:sldMk cId="2304843822" sldId="259"/>
        </pc:sldMkLst>
        <pc:spChg chg="del">
          <ac:chgData name="Bevan Venter" userId="6b393e547fd85dc0" providerId="LiveId" clId="{AC7DFBD1-7E8D-1541-A27B-1522DA02539C}" dt="2025-05-22T22:36:36.161" v="46" actId="700"/>
          <ac:spMkLst>
            <pc:docMk/>
            <pc:sldMk cId="2304843822" sldId="259"/>
            <ac:spMk id="2" creationId="{B766843E-A021-893F-A1B6-C0C58DBF7572}"/>
          </ac:spMkLst>
        </pc:spChg>
        <pc:spChg chg="del">
          <ac:chgData name="Bevan Venter" userId="6b393e547fd85dc0" providerId="LiveId" clId="{AC7DFBD1-7E8D-1541-A27B-1522DA02539C}" dt="2025-05-22T22:36:36.161" v="46" actId="700"/>
          <ac:spMkLst>
            <pc:docMk/>
            <pc:sldMk cId="2304843822" sldId="259"/>
            <ac:spMk id="3" creationId="{CE2DC21F-21F3-00E9-3090-DBB3D0E1573E}"/>
          </ac:spMkLst>
        </pc:spChg>
        <pc:spChg chg="add mod ord">
          <ac:chgData name="Bevan Venter" userId="6b393e547fd85dc0" providerId="LiveId" clId="{AC7DFBD1-7E8D-1541-A27B-1522DA02539C}" dt="2025-05-22T23:05:13.781" v="284" actId="26606"/>
          <ac:spMkLst>
            <pc:docMk/>
            <pc:sldMk cId="2304843822" sldId="259"/>
            <ac:spMk id="4" creationId="{E7D00D6C-3673-A0F8-B26B-63E501AA2523}"/>
          </ac:spMkLst>
        </pc:spChg>
        <pc:spChg chg="add del mod ord">
          <ac:chgData name="Bevan Venter" userId="6b393e547fd85dc0" providerId="LiveId" clId="{AC7DFBD1-7E8D-1541-A27B-1522DA02539C}" dt="2025-05-22T22:38:04.375" v="122" actId="26606"/>
          <ac:spMkLst>
            <pc:docMk/>
            <pc:sldMk cId="2304843822" sldId="259"/>
            <ac:spMk id="5" creationId="{8909212F-3F77-3721-CCE5-2B46B7DB10E0}"/>
          </ac:spMkLst>
        </pc:spChg>
        <pc:spChg chg="add del">
          <ac:chgData name="Bevan Venter" userId="6b393e547fd85dc0" providerId="LiveId" clId="{AC7DFBD1-7E8D-1541-A27B-1522DA02539C}" dt="2025-05-22T23:05:13.781" v="284" actId="26606"/>
          <ac:spMkLst>
            <pc:docMk/>
            <pc:sldMk cId="2304843822" sldId="259"/>
            <ac:spMk id="11" creationId="{2659FDB4-FCBE-4A89-B46D-43D4FA54464D}"/>
          </ac:spMkLst>
        </pc:spChg>
        <pc:spChg chg="add del">
          <ac:chgData name="Bevan Venter" userId="6b393e547fd85dc0" providerId="LiveId" clId="{AC7DFBD1-7E8D-1541-A27B-1522DA02539C}" dt="2025-05-22T23:05:13.757" v="283" actId="26606"/>
          <ac:spMkLst>
            <pc:docMk/>
            <pc:sldMk cId="2304843822" sldId="259"/>
            <ac:spMk id="18" creationId="{BACC6370-2D7E-4714-9D71-7542949D7D5D}"/>
          </ac:spMkLst>
        </pc:spChg>
        <pc:spChg chg="add del">
          <ac:chgData name="Bevan Venter" userId="6b393e547fd85dc0" providerId="LiveId" clId="{AC7DFBD1-7E8D-1541-A27B-1522DA02539C}" dt="2025-05-22T23:05:13.757" v="283" actId="26606"/>
          <ac:spMkLst>
            <pc:docMk/>
            <pc:sldMk cId="2304843822" sldId="259"/>
            <ac:spMk id="20" creationId="{F68B3F68-107C-434F-AA38-110D5EA91B85}"/>
          </ac:spMkLst>
        </pc:spChg>
        <pc:spChg chg="add del">
          <ac:chgData name="Bevan Venter" userId="6b393e547fd85dc0" providerId="LiveId" clId="{AC7DFBD1-7E8D-1541-A27B-1522DA02539C}" dt="2025-05-22T23:05:13.757" v="283" actId="26606"/>
          <ac:spMkLst>
            <pc:docMk/>
            <pc:sldMk cId="2304843822" sldId="259"/>
            <ac:spMk id="22" creationId="{AAD0DBB9-1A4B-4391-81D4-CB19F9AB918A}"/>
          </ac:spMkLst>
        </pc:spChg>
        <pc:spChg chg="add del">
          <ac:chgData name="Bevan Venter" userId="6b393e547fd85dc0" providerId="LiveId" clId="{AC7DFBD1-7E8D-1541-A27B-1522DA02539C}" dt="2025-05-22T23:05:13.757" v="283" actId="26606"/>
          <ac:spMkLst>
            <pc:docMk/>
            <pc:sldMk cId="2304843822" sldId="259"/>
            <ac:spMk id="24" creationId="{063BBA22-50EA-4C4D-BE05-F1CE4E63AA56}"/>
          </ac:spMkLst>
        </pc:spChg>
        <pc:spChg chg="add">
          <ac:chgData name="Bevan Venter" userId="6b393e547fd85dc0" providerId="LiveId" clId="{AC7DFBD1-7E8D-1541-A27B-1522DA02539C}" dt="2025-05-22T23:05:13.781" v="284" actId="26606"/>
          <ac:spMkLst>
            <pc:docMk/>
            <pc:sldMk cId="2304843822" sldId="259"/>
            <ac:spMk id="26" creationId="{BACC6370-2D7E-4714-9D71-7542949D7D5D}"/>
          </ac:spMkLst>
        </pc:spChg>
        <pc:spChg chg="add">
          <ac:chgData name="Bevan Venter" userId="6b393e547fd85dc0" providerId="LiveId" clId="{AC7DFBD1-7E8D-1541-A27B-1522DA02539C}" dt="2025-05-22T23:05:13.781" v="284" actId="26606"/>
          <ac:spMkLst>
            <pc:docMk/>
            <pc:sldMk cId="2304843822" sldId="259"/>
            <ac:spMk id="27" creationId="{F68B3F68-107C-434F-AA38-110D5EA91B85}"/>
          </ac:spMkLst>
        </pc:spChg>
        <pc:spChg chg="add">
          <ac:chgData name="Bevan Venter" userId="6b393e547fd85dc0" providerId="LiveId" clId="{AC7DFBD1-7E8D-1541-A27B-1522DA02539C}" dt="2025-05-22T23:05:13.781" v="284" actId="26606"/>
          <ac:spMkLst>
            <pc:docMk/>
            <pc:sldMk cId="2304843822" sldId="259"/>
            <ac:spMk id="28" creationId="{AAD0DBB9-1A4B-4391-81D4-CB19F9AB918A}"/>
          </ac:spMkLst>
        </pc:spChg>
        <pc:spChg chg="add">
          <ac:chgData name="Bevan Venter" userId="6b393e547fd85dc0" providerId="LiveId" clId="{AC7DFBD1-7E8D-1541-A27B-1522DA02539C}" dt="2025-05-22T23:05:13.781" v="284" actId="26606"/>
          <ac:spMkLst>
            <pc:docMk/>
            <pc:sldMk cId="2304843822" sldId="259"/>
            <ac:spMk id="29" creationId="{063BBA22-50EA-4C4D-BE05-F1CE4E63AA56}"/>
          </ac:spMkLst>
        </pc:spChg>
        <pc:graphicFrameChg chg="add mod modGraphic">
          <ac:chgData name="Bevan Venter" userId="6b393e547fd85dc0" providerId="LiveId" clId="{AC7DFBD1-7E8D-1541-A27B-1522DA02539C}" dt="2025-05-22T23:37:50.766" v="476" actId="26606"/>
          <ac:graphicFrameMkLst>
            <pc:docMk/>
            <pc:sldMk cId="2304843822" sldId="259"/>
            <ac:graphicFrameMk id="7" creationId="{28279FB8-E42D-A363-728A-134F5B4ADE59}"/>
          </ac:graphicFrameMkLst>
        </pc:graphicFrameChg>
        <pc:cxnChg chg="add del">
          <ac:chgData name="Bevan Venter" userId="6b393e547fd85dc0" providerId="LiveId" clId="{AC7DFBD1-7E8D-1541-A27B-1522DA02539C}" dt="2025-05-22T23:05:13.781" v="284" actId="26606"/>
          <ac:cxnSpMkLst>
            <pc:docMk/>
            <pc:sldMk cId="2304843822" sldId="259"/>
            <ac:cxnSpMk id="13" creationId="{C8F51B3F-8331-4E4A-AE96-D47B1006EEAD}"/>
          </ac:cxnSpMkLst>
        </pc:cxnChg>
      </pc:sldChg>
      <pc:sldChg chg="modSp new del mod ord modNotesTx">
        <pc:chgData name="Bevan Venter" userId="6b393e547fd85dc0" providerId="LiveId" clId="{AC7DFBD1-7E8D-1541-A27B-1522DA02539C}" dt="2025-05-22T23:03:24.274" v="270" actId="2696"/>
        <pc:sldMkLst>
          <pc:docMk/>
          <pc:sldMk cId="324923074" sldId="260"/>
        </pc:sldMkLst>
        <pc:spChg chg="mod">
          <ac:chgData name="Bevan Venter" userId="6b393e547fd85dc0" providerId="LiveId" clId="{AC7DFBD1-7E8D-1541-A27B-1522DA02539C}" dt="2025-05-22T22:46:31.630" v="178"/>
          <ac:spMkLst>
            <pc:docMk/>
            <pc:sldMk cId="324923074" sldId="260"/>
            <ac:spMk id="2" creationId="{27AFED95-CFCA-7BD6-D576-F54441CE7E10}"/>
          </ac:spMkLst>
        </pc:spChg>
        <pc:spChg chg="mod">
          <ac:chgData name="Bevan Venter" userId="6b393e547fd85dc0" providerId="LiveId" clId="{AC7DFBD1-7E8D-1541-A27B-1522DA02539C}" dt="2025-05-22T22:46:39.941" v="180" actId="5793"/>
          <ac:spMkLst>
            <pc:docMk/>
            <pc:sldMk cId="324923074" sldId="260"/>
            <ac:spMk id="3" creationId="{2DAEAAFB-7053-80F0-13B6-06CCB900B79E}"/>
          </ac:spMkLst>
        </pc:spChg>
      </pc:sldChg>
      <pc:sldChg chg="addSp delSp modSp new del mod ord modClrScheme chgLayout modNotesTx">
        <pc:chgData name="Bevan Venter" userId="6b393e547fd85dc0" providerId="LiveId" clId="{AC7DFBD1-7E8D-1541-A27B-1522DA02539C}" dt="2025-05-22T23:41:34.684" v="497" actId="2696"/>
        <pc:sldMkLst>
          <pc:docMk/>
          <pc:sldMk cId="3259034824" sldId="261"/>
        </pc:sldMkLst>
        <pc:spChg chg="mod ord">
          <ac:chgData name="Bevan Venter" userId="6b393e547fd85dc0" providerId="LiveId" clId="{AC7DFBD1-7E8D-1541-A27B-1522DA02539C}" dt="2025-05-22T23:38:50.421" v="484" actId="700"/>
          <ac:spMkLst>
            <pc:docMk/>
            <pc:sldMk cId="3259034824" sldId="261"/>
            <ac:spMk id="2" creationId="{0F5367D5-8EA4-BB5A-136F-300F5B0EF043}"/>
          </ac:spMkLst>
        </pc:spChg>
        <pc:spChg chg="del mod ord">
          <ac:chgData name="Bevan Venter" userId="6b393e547fd85dc0" providerId="LiveId" clId="{AC7DFBD1-7E8D-1541-A27B-1522DA02539C}" dt="2025-05-22T23:07:08.706" v="302" actId="700"/>
          <ac:spMkLst>
            <pc:docMk/>
            <pc:sldMk cId="3259034824" sldId="261"/>
            <ac:spMk id="3" creationId="{F111DE67-0E30-75D8-01D7-7FD043AF195F}"/>
          </ac:spMkLst>
        </pc:spChg>
        <pc:spChg chg="add del mod ord">
          <ac:chgData name="Bevan Venter" userId="6b393e547fd85dc0" providerId="LiveId" clId="{AC7DFBD1-7E8D-1541-A27B-1522DA02539C}" dt="2025-05-22T23:07:14.817" v="303" actId="700"/>
          <ac:spMkLst>
            <pc:docMk/>
            <pc:sldMk cId="3259034824" sldId="261"/>
            <ac:spMk id="4" creationId="{0CD05A80-F057-F0E9-6E85-A7F92BEE9FD1}"/>
          </ac:spMkLst>
        </pc:spChg>
        <pc:spChg chg="add del mod ord">
          <ac:chgData name="Bevan Venter" userId="6b393e547fd85dc0" providerId="LiveId" clId="{AC7DFBD1-7E8D-1541-A27B-1522DA02539C}" dt="2025-05-22T23:07:14.817" v="303" actId="700"/>
          <ac:spMkLst>
            <pc:docMk/>
            <pc:sldMk cId="3259034824" sldId="261"/>
            <ac:spMk id="5" creationId="{B650EABE-92F2-C4FC-4511-D99FB98FE9E5}"/>
          </ac:spMkLst>
        </pc:spChg>
        <pc:spChg chg="add del mod ord">
          <ac:chgData name="Bevan Venter" userId="6b393e547fd85dc0" providerId="LiveId" clId="{AC7DFBD1-7E8D-1541-A27B-1522DA02539C}" dt="2025-05-22T23:07:14.817" v="303" actId="700"/>
          <ac:spMkLst>
            <pc:docMk/>
            <pc:sldMk cId="3259034824" sldId="261"/>
            <ac:spMk id="6" creationId="{0EC3E5D3-1180-A6B4-730D-F8419B1D6E6B}"/>
          </ac:spMkLst>
        </pc:spChg>
        <pc:spChg chg="add del mod ord">
          <ac:chgData name="Bevan Venter" userId="6b393e547fd85dc0" providerId="LiveId" clId="{AC7DFBD1-7E8D-1541-A27B-1522DA02539C}" dt="2025-05-22T23:07:14.817" v="303" actId="700"/>
          <ac:spMkLst>
            <pc:docMk/>
            <pc:sldMk cId="3259034824" sldId="261"/>
            <ac:spMk id="7" creationId="{F478DA04-4340-07E5-5109-062E99D2F8C9}"/>
          </ac:spMkLst>
        </pc:spChg>
        <pc:spChg chg="add del mod ord">
          <ac:chgData name="Bevan Venter" userId="6b393e547fd85dc0" providerId="LiveId" clId="{AC7DFBD1-7E8D-1541-A27B-1522DA02539C}" dt="2025-05-22T23:38:50.421" v="484" actId="700"/>
          <ac:spMkLst>
            <pc:docMk/>
            <pc:sldMk cId="3259034824" sldId="261"/>
            <ac:spMk id="8" creationId="{393CE381-2693-3A1C-4735-32385331F49F}"/>
          </ac:spMkLst>
        </pc:spChg>
        <pc:spChg chg="add mod ord">
          <ac:chgData name="Bevan Venter" userId="6b393e547fd85dc0" providerId="LiveId" clId="{AC7DFBD1-7E8D-1541-A27B-1522DA02539C}" dt="2025-05-22T23:39:08.312" v="489"/>
          <ac:spMkLst>
            <pc:docMk/>
            <pc:sldMk cId="3259034824" sldId="261"/>
            <ac:spMk id="9" creationId="{C86C7DD7-96DA-A63E-F198-DA9A586AFCD2}"/>
          </ac:spMkLst>
        </pc:spChg>
        <pc:spChg chg="add mod ord">
          <ac:chgData name="Bevan Venter" userId="6b393e547fd85dc0" providerId="LiveId" clId="{AC7DFBD1-7E8D-1541-A27B-1522DA02539C}" dt="2025-05-22T23:38:50.421" v="484" actId="700"/>
          <ac:spMkLst>
            <pc:docMk/>
            <pc:sldMk cId="3259034824" sldId="261"/>
            <ac:spMk id="10" creationId="{A1E89439-6C00-DFB9-479C-76C636C15CFD}"/>
          </ac:spMkLst>
        </pc:spChg>
      </pc:sldChg>
      <pc:sldChg chg="addSp delSp modSp new del mod ord modClrScheme chgLayout modNotesTx">
        <pc:chgData name="Bevan Venter" userId="6b393e547fd85dc0" providerId="LiveId" clId="{AC7DFBD1-7E8D-1541-A27B-1522DA02539C}" dt="2025-05-22T22:54:50.351" v="243" actId="2696"/>
        <pc:sldMkLst>
          <pc:docMk/>
          <pc:sldMk cId="2515532807" sldId="262"/>
        </pc:sldMkLst>
        <pc:spChg chg="del mod ord">
          <ac:chgData name="Bevan Venter" userId="6b393e547fd85dc0" providerId="LiveId" clId="{AC7DFBD1-7E8D-1541-A27B-1522DA02539C}" dt="2025-05-22T22:49:22.736" v="206" actId="700"/>
          <ac:spMkLst>
            <pc:docMk/>
            <pc:sldMk cId="2515532807" sldId="262"/>
            <ac:spMk id="2" creationId="{BCB04FEE-1967-D340-22D1-C78F62920B75}"/>
          </ac:spMkLst>
        </pc:spChg>
        <pc:spChg chg="del mod ord">
          <ac:chgData name="Bevan Venter" userId="6b393e547fd85dc0" providerId="LiveId" clId="{AC7DFBD1-7E8D-1541-A27B-1522DA02539C}" dt="2025-05-22T22:49:22.736" v="206" actId="700"/>
          <ac:spMkLst>
            <pc:docMk/>
            <pc:sldMk cId="2515532807" sldId="262"/>
            <ac:spMk id="3" creationId="{CA0E6FED-C642-405C-A214-06504EB16B9D}"/>
          </ac:spMkLst>
        </pc:spChg>
        <pc:spChg chg="add mod ord">
          <ac:chgData name="Bevan Venter" userId="6b393e547fd85dc0" providerId="LiveId" clId="{AC7DFBD1-7E8D-1541-A27B-1522DA02539C}" dt="2025-05-22T22:51:04.704" v="219"/>
          <ac:spMkLst>
            <pc:docMk/>
            <pc:sldMk cId="2515532807" sldId="262"/>
            <ac:spMk id="4" creationId="{5B977E75-D308-93FD-468C-AB4821E245A2}"/>
          </ac:spMkLst>
        </pc:spChg>
        <pc:spChg chg="add mod ord">
          <ac:chgData name="Bevan Venter" userId="6b393e547fd85dc0" providerId="LiveId" clId="{AC7DFBD1-7E8D-1541-A27B-1522DA02539C}" dt="2025-05-22T22:53:04.877" v="241" actId="20577"/>
          <ac:spMkLst>
            <pc:docMk/>
            <pc:sldMk cId="2515532807" sldId="262"/>
            <ac:spMk id="5" creationId="{06C261D2-E5FA-555F-999B-C137351CA1EA}"/>
          </ac:spMkLst>
        </pc:spChg>
        <pc:spChg chg="add del mod ord">
          <ac:chgData name="Bevan Venter" userId="6b393e547fd85dc0" providerId="LiveId" clId="{AC7DFBD1-7E8D-1541-A27B-1522DA02539C}" dt="2025-05-22T22:52:36.460" v="220" actId="931"/>
          <ac:spMkLst>
            <pc:docMk/>
            <pc:sldMk cId="2515532807" sldId="262"/>
            <ac:spMk id="6" creationId="{1F073F6D-0C47-6C87-7EFB-FDC13D260D8D}"/>
          </ac:spMkLst>
        </pc:spChg>
        <pc:spChg chg="add mod ord">
          <ac:chgData name="Bevan Venter" userId="6b393e547fd85dc0" providerId="LiveId" clId="{AC7DFBD1-7E8D-1541-A27B-1522DA02539C}" dt="2025-05-22T22:52:59.827" v="229" actId="27636"/>
          <ac:spMkLst>
            <pc:docMk/>
            <pc:sldMk cId="2515532807" sldId="262"/>
            <ac:spMk id="7" creationId="{2752F6D4-3AC8-B20B-8566-6BC3477CBADC}"/>
          </ac:spMkLst>
        </pc:spChg>
        <pc:spChg chg="add del mod ord">
          <ac:chgData name="Bevan Venter" userId="6b393e547fd85dc0" providerId="LiveId" clId="{AC7DFBD1-7E8D-1541-A27B-1522DA02539C}" dt="2025-05-22T22:50:54.225" v="216" actId="931"/>
          <ac:spMkLst>
            <pc:docMk/>
            <pc:sldMk cId="2515532807" sldId="262"/>
            <ac:spMk id="8" creationId="{58312FDE-E060-C990-03FD-B49D0684DF8D}"/>
          </ac:spMkLst>
        </pc:spChg>
        <pc:picChg chg="add mod">
          <ac:chgData name="Bevan Venter" userId="6b393e547fd85dc0" providerId="LiveId" clId="{AC7DFBD1-7E8D-1541-A27B-1522DA02539C}" dt="2025-05-22T22:50:57.654" v="217" actId="27614"/>
          <ac:picMkLst>
            <pc:docMk/>
            <pc:sldMk cId="2515532807" sldId="262"/>
            <ac:picMk id="10" creationId="{349185BB-4537-9DBE-26B5-3C469A6A25FD}"/>
          </ac:picMkLst>
        </pc:picChg>
        <pc:picChg chg="add mod">
          <ac:chgData name="Bevan Venter" userId="6b393e547fd85dc0" providerId="LiveId" clId="{AC7DFBD1-7E8D-1541-A27B-1522DA02539C}" dt="2025-05-22T22:52:36.460" v="220" actId="931"/>
          <ac:picMkLst>
            <pc:docMk/>
            <pc:sldMk cId="2515532807" sldId="262"/>
            <ac:picMk id="12" creationId="{36B66555-E37E-4A0B-0590-47847EFE8CFE}"/>
          </ac:picMkLst>
        </pc:picChg>
      </pc:sldChg>
      <pc:sldChg chg="addSp delSp modSp new del mod modClrScheme chgLayout modNotesTx">
        <pc:chgData name="Bevan Venter" userId="6b393e547fd85dc0" providerId="LiveId" clId="{AC7DFBD1-7E8D-1541-A27B-1522DA02539C}" dt="2025-05-22T23:44:19.766" v="593" actId="2696"/>
        <pc:sldMkLst>
          <pc:docMk/>
          <pc:sldMk cId="1833540313" sldId="263"/>
        </pc:sldMkLst>
        <pc:spChg chg="mod ord">
          <ac:chgData name="Bevan Venter" userId="6b393e547fd85dc0" providerId="LiveId" clId="{AC7DFBD1-7E8D-1541-A27B-1522DA02539C}" dt="2025-05-22T23:44:11.820" v="592" actId="700"/>
          <ac:spMkLst>
            <pc:docMk/>
            <pc:sldMk cId="1833540313" sldId="263"/>
            <ac:spMk id="2" creationId="{42E91BCF-04DE-BD38-0374-AF0A1535D584}"/>
          </ac:spMkLst>
        </pc:spChg>
        <pc:spChg chg="del mod ord">
          <ac:chgData name="Bevan Venter" userId="6b393e547fd85dc0" providerId="LiveId" clId="{AC7DFBD1-7E8D-1541-A27B-1522DA02539C}" dt="2025-05-22T23:14:52.379" v="314" actId="700"/>
          <ac:spMkLst>
            <pc:docMk/>
            <pc:sldMk cId="1833540313" sldId="263"/>
            <ac:spMk id="3" creationId="{3E316027-611C-1738-61DC-B469A74EBB9A}"/>
          </ac:spMkLst>
        </pc:spChg>
        <pc:spChg chg="add mod ord">
          <ac:chgData name="Bevan Venter" userId="6b393e547fd85dc0" providerId="LiveId" clId="{AC7DFBD1-7E8D-1541-A27B-1522DA02539C}" dt="2025-05-22T23:44:11.820" v="592" actId="700"/>
          <ac:spMkLst>
            <pc:docMk/>
            <pc:sldMk cId="1833540313" sldId="263"/>
            <ac:spMk id="4" creationId="{34B016C5-6F01-5CD5-E190-A4D7A211F84B}"/>
          </ac:spMkLst>
        </pc:spChg>
        <pc:spChg chg="add del mod ord">
          <ac:chgData name="Bevan Venter" userId="6b393e547fd85dc0" providerId="LiveId" clId="{AC7DFBD1-7E8D-1541-A27B-1522DA02539C}" dt="2025-05-22T23:44:11.820" v="592" actId="700"/>
          <ac:spMkLst>
            <pc:docMk/>
            <pc:sldMk cId="1833540313" sldId="263"/>
            <ac:spMk id="5" creationId="{A9E038CB-8EE8-056E-6F4B-2003DFDE267F}"/>
          </ac:spMkLst>
        </pc:spChg>
        <pc:spChg chg="add mod ord">
          <ac:chgData name="Bevan Venter" userId="6b393e547fd85dc0" providerId="LiveId" clId="{AC7DFBD1-7E8D-1541-A27B-1522DA02539C}" dt="2025-05-22T23:44:11.820" v="592" actId="700"/>
          <ac:spMkLst>
            <pc:docMk/>
            <pc:sldMk cId="1833540313" sldId="263"/>
            <ac:spMk id="6" creationId="{09559635-159A-BC27-5E5C-595FBF8029E9}"/>
          </ac:spMkLst>
        </pc:spChg>
      </pc:sldChg>
      <pc:sldChg chg="addSp delSp modSp new del mod setBg modClrScheme chgLayout">
        <pc:chgData name="Bevan Venter" userId="6b393e547fd85dc0" providerId="LiveId" clId="{AC7DFBD1-7E8D-1541-A27B-1522DA02539C}" dt="2025-05-23T19:59:26.067" v="724" actId="2696"/>
        <pc:sldMkLst>
          <pc:docMk/>
          <pc:sldMk cId="1111763235" sldId="264"/>
        </pc:sldMkLst>
        <pc:spChg chg="del">
          <ac:chgData name="Bevan Venter" userId="6b393e547fd85dc0" providerId="LiveId" clId="{AC7DFBD1-7E8D-1541-A27B-1522DA02539C}" dt="2025-05-22T22:40:59.699" v="137" actId="700"/>
          <ac:spMkLst>
            <pc:docMk/>
            <pc:sldMk cId="1111763235" sldId="264"/>
            <ac:spMk id="2" creationId="{3E36F606-063B-4A7D-0CF1-114007667128}"/>
          </ac:spMkLst>
        </pc:spChg>
        <pc:spChg chg="del">
          <ac:chgData name="Bevan Venter" userId="6b393e547fd85dc0" providerId="LiveId" clId="{AC7DFBD1-7E8D-1541-A27B-1522DA02539C}" dt="2025-05-22T22:40:59.699" v="137" actId="700"/>
          <ac:spMkLst>
            <pc:docMk/>
            <pc:sldMk cId="1111763235" sldId="264"/>
            <ac:spMk id="3" creationId="{DFF56317-265D-4216-A3F6-F48D9B8571ED}"/>
          </ac:spMkLst>
        </pc:spChg>
        <pc:spChg chg="add del">
          <ac:chgData name="Bevan Venter" userId="6b393e547fd85dc0" providerId="LiveId" clId="{AC7DFBD1-7E8D-1541-A27B-1522DA02539C}" dt="2025-05-22T22:41:15.451" v="143" actId="26606"/>
          <ac:spMkLst>
            <pc:docMk/>
            <pc:sldMk cId="1111763235" sldId="264"/>
            <ac:spMk id="10" creationId="{AB8C311F-7253-4AED-9701-7FC0708C41C7}"/>
          </ac:spMkLst>
        </pc:spChg>
        <pc:spChg chg="add del">
          <ac:chgData name="Bevan Venter" userId="6b393e547fd85dc0" providerId="LiveId" clId="{AC7DFBD1-7E8D-1541-A27B-1522DA02539C}" dt="2025-05-22T22:41:15.451" v="143" actId="26606"/>
          <ac:spMkLst>
            <pc:docMk/>
            <pc:sldMk cId="1111763235" sldId="264"/>
            <ac:spMk id="12" creationId="{E2384209-CB15-4CDF-9D31-C44FD9A3F20D}"/>
          </ac:spMkLst>
        </pc:spChg>
        <pc:spChg chg="add del">
          <ac:chgData name="Bevan Venter" userId="6b393e547fd85dc0" providerId="LiveId" clId="{AC7DFBD1-7E8D-1541-A27B-1522DA02539C}" dt="2025-05-22T22:41:15.451" v="143" actId="26606"/>
          <ac:spMkLst>
            <pc:docMk/>
            <pc:sldMk cId="1111763235" sldId="264"/>
            <ac:spMk id="14" creationId="{2633B3B5-CC90-43F0-8714-D31D1F3F0209}"/>
          </ac:spMkLst>
        </pc:spChg>
        <pc:spChg chg="add del">
          <ac:chgData name="Bevan Venter" userId="6b393e547fd85dc0" providerId="LiveId" clId="{AC7DFBD1-7E8D-1541-A27B-1522DA02539C}" dt="2025-05-22T22:41:15.451" v="143" actId="26606"/>
          <ac:spMkLst>
            <pc:docMk/>
            <pc:sldMk cId="1111763235" sldId="264"/>
            <ac:spMk id="16" creationId="{A8D57A06-A426-446D-B02C-A2DC6B62E45E}"/>
          </ac:spMkLst>
        </pc:spChg>
        <pc:spChg chg="add del">
          <ac:chgData name="Bevan Venter" userId="6b393e547fd85dc0" providerId="LiveId" clId="{AC7DFBD1-7E8D-1541-A27B-1522DA02539C}" dt="2025-05-22T22:41:18.329" v="145" actId="26606"/>
          <ac:spMkLst>
            <pc:docMk/>
            <pc:sldMk cId="1111763235" sldId="264"/>
            <ac:spMk id="18" creationId="{AB8C311F-7253-4AED-9701-7FC0708C41C7}"/>
          </ac:spMkLst>
        </pc:spChg>
        <pc:spChg chg="add del">
          <ac:chgData name="Bevan Venter" userId="6b393e547fd85dc0" providerId="LiveId" clId="{AC7DFBD1-7E8D-1541-A27B-1522DA02539C}" dt="2025-05-22T22:41:18.329" v="145" actId="26606"/>
          <ac:spMkLst>
            <pc:docMk/>
            <pc:sldMk cId="1111763235" sldId="264"/>
            <ac:spMk id="19" creationId="{E2384209-CB15-4CDF-9D31-C44FD9A3F20D}"/>
          </ac:spMkLst>
        </pc:spChg>
        <pc:spChg chg="add del">
          <ac:chgData name="Bevan Venter" userId="6b393e547fd85dc0" providerId="LiveId" clId="{AC7DFBD1-7E8D-1541-A27B-1522DA02539C}" dt="2025-05-22T22:41:18.329" v="145" actId="26606"/>
          <ac:spMkLst>
            <pc:docMk/>
            <pc:sldMk cId="1111763235" sldId="264"/>
            <ac:spMk id="20" creationId="{2633B3B5-CC90-43F0-8714-D31D1F3F0209}"/>
          </ac:spMkLst>
        </pc:spChg>
        <pc:spChg chg="add del">
          <ac:chgData name="Bevan Venter" userId="6b393e547fd85dc0" providerId="LiveId" clId="{AC7DFBD1-7E8D-1541-A27B-1522DA02539C}" dt="2025-05-22T22:41:18.329" v="145" actId="26606"/>
          <ac:spMkLst>
            <pc:docMk/>
            <pc:sldMk cId="1111763235" sldId="264"/>
            <ac:spMk id="21" creationId="{A8D57A06-A426-446D-B02C-A2DC6B62E45E}"/>
          </ac:spMkLst>
        </pc:spChg>
        <pc:spChg chg="add del">
          <ac:chgData name="Bevan Venter" userId="6b393e547fd85dc0" providerId="LiveId" clId="{AC7DFBD1-7E8D-1541-A27B-1522DA02539C}" dt="2025-05-22T22:41:19.005" v="147" actId="26606"/>
          <ac:spMkLst>
            <pc:docMk/>
            <pc:sldMk cId="1111763235" sldId="264"/>
            <ac:spMk id="23" creationId="{42A4FC2C-047E-45A5-965D-8E1E3BF09BC6}"/>
          </ac:spMkLst>
        </pc:spChg>
        <pc:spChg chg="add del">
          <ac:chgData name="Bevan Venter" userId="6b393e547fd85dc0" providerId="LiveId" clId="{AC7DFBD1-7E8D-1541-A27B-1522DA02539C}" dt="2025-05-22T22:41:19.659" v="149" actId="26606"/>
          <ac:spMkLst>
            <pc:docMk/>
            <pc:sldMk cId="1111763235" sldId="264"/>
            <ac:spMk id="25" creationId="{AB8C311F-7253-4AED-9701-7FC0708C41C7}"/>
          </ac:spMkLst>
        </pc:spChg>
        <pc:spChg chg="add del">
          <ac:chgData name="Bevan Venter" userId="6b393e547fd85dc0" providerId="LiveId" clId="{AC7DFBD1-7E8D-1541-A27B-1522DA02539C}" dt="2025-05-22T22:41:19.659" v="149" actId="26606"/>
          <ac:spMkLst>
            <pc:docMk/>
            <pc:sldMk cId="1111763235" sldId="264"/>
            <ac:spMk id="26" creationId="{E2384209-CB15-4CDF-9D31-C44FD9A3F20D}"/>
          </ac:spMkLst>
        </pc:spChg>
        <pc:spChg chg="add del">
          <ac:chgData name="Bevan Venter" userId="6b393e547fd85dc0" providerId="LiveId" clId="{AC7DFBD1-7E8D-1541-A27B-1522DA02539C}" dt="2025-05-22T22:41:19.659" v="149" actId="26606"/>
          <ac:spMkLst>
            <pc:docMk/>
            <pc:sldMk cId="1111763235" sldId="264"/>
            <ac:spMk id="27" creationId="{2633B3B5-CC90-43F0-8714-D31D1F3F0209}"/>
          </ac:spMkLst>
        </pc:spChg>
        <pc:spChg chg="add del">
          <ac:chgData name="Bevan Venter" userId="6b393e547fd85dc0" providerId="LiveId" clId="{AC7DFBD1-7E8D-1541-A27B-1522DA02539C}" dt="2025-05-22T22:41:19.659" v="149" actId="26606"/>
          <ac:spMkLst>
            <pc:docMk/>
            <pc:sldMk cId="1111763235" sldId="264"/>
            <ac:spMk id="28" creationId="{A8D57A06-A426-446D-B02C-A2DC6B62E45E}"/>
          </ac:spMkLst>
        </pc:spChg>
        <pc:spChg chg="add del">
          <ac:chgData name="Bevan Venter" userId="6b393e547fd85dc0" providerId="LiveId" clId="{AC7DFBD1-7E8D-1541-A27B-1522DA02539C}" dt="2025-05-22T22:41:20.257" v="151" actId="26606"/>
          <ac:spMkLst>
            <pc:docMk/>
            <pc:sldMk cId="1111763235" sldId="264"/>
            <ac:spMk id="30" creationId="{AB8C311F-7253-4AED-9701-7FC0708C41C7}"/>
          </ac:spMkLst>
        </pc:spChg>
        <pc:spChg chg="add del">
          <ac:chgData name="Bevan Venter" userId="6b393e547fd85dc0" providerId="LiveId" clId="{AC7DFBD1-7E8D-1541-A27B-1522DA02539C}" dt="2025-05-22T22:41:20.257" v="151" actId="26606"/>
          <ac:spMkLst>
            <pc:docMk/>
            <pc:sldMk cId="1111763235" sldId="264"/>
            <ac:spMk id="31" creationId="{E2384209-CB15-4CDF-9D31-C44FD9A3F20D}"/>
          </ac:spMkLst>
        </pc:spChg>
        <pc:spChg chg="add del">
          <ac:chgData name="Bevan Venter" userId="6b393e547fd85dc0" providerId="LiveId" clId="{AC7DFBD1-7E8D-1541-A27B-1522DA02539C}" dt="2025-05-22T22:41:20.257" v="151" actId="26606"/>
          <ac:spMkLst>
            <pc:docMk/>
            <pc:sldMk cId="1111763235" sldId="264"/>
            <ac:spMk id="32" creationId="{2633B3B5-CC90-43F0-8714-D31D1F3F0209}"/>
          </ac:spMkLst>
        </pc:spChg>
        <pc:spChg chg="add del">
          <ac:chgData name="Bevan Venter" userId="6b393e547fd85dc0" providerId="LiveId" clId="{AC7DFBD1-7E8D-1541-A27B-1522DA02539C}" dt="2025-05-22T22:41:20.257" v="151" actId="26606"/>
          <ac:spMkLst>
            <pc:docMk/>
            <pc:sldMk cId="1111763235" sldId="264"/>
            <ac:spMk id="33" creationId="{A8D57A06-A426-446D-B02C-A2DC6B62E45E}"/>
          </ac:spMkLst>
        </pc:spChg>
        <pc:spChg chg="add del">
          <ac:chgData name="Bevan Venter" userId="6b393e547fd85dc0" providerId="LiveId" clId="{AC7DFBD1-7E8D-1541-A27B-1522DA02539C}" dt="2025-05-22T22:41:20.785" v="153" actId="26606"/>
          <ac:spMkLst>
            <pc:docMk/>
            <pc:sldMk cId="1111763235" sldId="264"/>
            <ac:spMk id="35" creationId="{AB8C311F-7253-4AED-9701-7FC0708C41C7}"/>
          </ac:spMkLst>
        </pc:spChg>
        <pc:spChg chg="add del">
          <ac:chgData name="Bevan Venter" userId="6b393e547fd85dc0" providerId="LiveId" clId="{AC7DFBD1-7E8D-1541-A27B-1522DA02539C}" dt="2025-05-22T22:41:20.785" v="153" actId="26606"/>
          <ac:spMkLst>
            <pc:docMk/>
            <pc:sldMk cId="1111763235" sldId="264"/>
            <ac:spMk id="36" creationId="{E2384209-CB15-4CDF-9D31-C44FD9A3F20D}"/>
          </ac:spMkLst>
        </pc:spChg>
        <pc:spChg chg="add del">
          <ac:chgData name="Bevan Venter" userId="6b393e547fd85dc0" providerId="LiveId" clId="{AC7DFBD1-7E8D-1541-A27B-1522DA02539C}" dt="2025-05-22T22:41:20.785" v="153" actId="26606"/>
          <ac:spMkLst>
            <pc:docMk/>
            <pc:sldMk cId="1111763235" sldId="264"/>
            <ac:spMk id="37" creationId="{2633B3B5-CC90-43F0-8714-D31D1F3F0209}"/>
          </ac:spMkLst>
        </pc:spChg>
        <pc:spChg chg="add del">
          <ac:chgData name="Bevan Venter" userId="6b393e547fd85dc0" providerId="LiveId" clId="{AC7DFBD1-7E8D-1541-A27B-1522DA02539C}" dt="2025-05-22T22:41:20.785" v="153" actId="26606"/>
          <ac:spMkLst>
            <pc:docMk/>
            <pc:sldMk cId="1111763235" sldId="264"/>
            <ac:spMk id="38" creationId="{A8D57A06-A426-446D-B02C-A2DC6B62E45E}"/>
          </ac:spMkLst>
        </pc:spChg>
        <pc:spChg chg="add del">
          <ac:chgData name="Bevan Venter" userId="6b393e547fd85dc0" providerId="LiveId" clId="{AC7DFBD1-7E8D-1541-A27B-1522DA02539C}" dt="2025-05-22T22:41:21.511" v="155" actId="26606"/>
          <ac:spMkLst>
            <pc:docMk/>
            <pc:sldMk cId="1111763235" sldId="264"/>
            <ac:spMk id="40" creationId="{AB8C311F-7253-4AED-9701-7FC0708C41C7}"/>
          </ac:spMkLst>
        </pc:spChg>
        <pc:spChg chg="add del">
          <ac:chgData name="Bevan Venter" userId="6b393e547fd85dc0" providerId="LiveId" clId="{AC7DFBD1-7E8D-1541-A27B-1522DA02539C}" dt="2025-05-22T22:41:21.511" v="155" actId="26606"/>
          <ac:spMkLst>
            <pc:docMk/>
            <pc:sldMk cId="1111763235" sldId="264"/>
            <ac:spMk id="41" creationId="{E2384209-CB15-4CDF-9D31-C44FD9A3F20D}"/>
          </ac:spMkLst>
        </pc:spChg>
        <pc:spChg chg="add del">
          <ac:chgData name="Bevan Venter" userId="6b393e547fd85dc0" providerId="LiveId" clId="{AC7DFBD1-7E8D-1541-A27B-1522DA02539C}" dt="2025-05-22T22:41:21.511" v="155" actId="26606"/>
          <ac:spMkLst>
            <pc:docMk/>
            <pc:sldMk cId="1111763235" sldId="264"/>
            <ac:spMk id="42" creationId="{2633B3B5-CC90-43F0-8714-D31D1F3F0209}"/>
          </ac:spMkLst>
        </pc:spChg>
        <pc:spChg chg="add del">
          <ac:chgData name="Bevan Venter" userId="6b393e547fd85dc0" providerId="LiveId" clId="{AC7DFBD1-7E8D-1541-A27B-1522DA02539C}" dt="2025-05-22T22:41:21.511" v="155" actId="26606"/>
          <ac:spMkLst>
            <pc:docMk/>
            <pc:sldMk cId="1111763235" sldId="264"/>
            <ac:spMk id="43" creationId="{A8D57A06-A426-446D-B02C-A2DC6B62E45E}"/>
          </ac:spMkLst>
        </pc:spChg>
        <pc:spChg chg="add">
          <ac:chgData name="Bevan Venter" userId="6b393e547fd85dc0" providerId="LiveId" clId="{AC7DFBD1-7E8D-1541-A27B-1522DA02539C}" dt="2025-05-22T22:41:21.518" v="156" actId="26606"/>
          <ac:spMkLst>
            <pc:docMk/>
            <pc:sldMk cId="1111763235" sldId="264"/>
            <ac:spMk id="45" creationId="{AB8C311F-7253-4AED-9701-7FC0708C41C7}"/>
          </ac:spMkLst>
        </pc:spChg>
        <pc:spChg chg="add">
          <ac:chgData name="Bevan Venter" userId="6b393e547fd85dc0" providerId="LiveId" clId="{AC7DFBD1-7E8D-1541-A27B-1522DA02539C}" dt="2025-05-22T22:41:21.518" v="156" actId="26606"/>
          <ac:spMkLst>
            <pc:docMk/>
            <pc:sldMk cId="1111763235" sldId="264"/>
            <ac:spMk id="46" creationId="{E2384209-CB15-4CDF-9D31-C44FD9A3F20D}"/>
          </ac:spMkLst>
        </pc:spChg>
        <pc:spChg chg="add">
          <ac:chgData name="Bevan Venter" userId="6b393e547fd85dc0" providerId="LiveId" clId="{AC7DFBD1-7E8D-1541-A27B-1522DA02539C}" dt="2025-05-22T22:41:21.518" v="156" actId="26606"/>
          <ac:spMkLst>
            <pc:docMk/>
            <pc:sldMk cId="1111763235" sldId="264"/>
            <ac:spMk id="47" creationId="{2633B3B5-CC90-43F0-8714-D31D1F3F0209}"/>
          </ac:spMkLst>
        </pc:spChg>
        <pc:spChg chg="add">
          <ac:chgData name="Bevan Venter" userId="6b393e547fd85dc0" providerId="LiveId" clId="{AC7DFBD1-7E8D-1541-A27B-1522DA02539C}" dt="2025-05-22T22:41:21.518" v="156" actId="26606"/>
          <ac:spMkLst>
            <pc:docMk/>
            <pc:sldMk cId="1111763235" sldId="264"/>
            <ac:spMk id="48" creationId="{A8D57A06-A426-446D-B02C-A2DC6B62E45E}"/>
          </ac:spMkLst>
        </pc:spChg>
        <pc:picChg chg="add mod">
          <ac:chgData name="Bevan Venter" userId="6b393e547fd85dc0" providerId="LiveId" clId="{AC7DFBD1-7E8D-1541-A27B-1522DA02539C}" dt="2025-05-22T22:41:21.518" v="156" actId="26606"/>
          <ac:picMkLst>
            <pc:docMk/>
            <pc:sldMk cId="1111763235" sldId="264"/>
            <ac:picMk id="5" creationId="{52934ABA-1725-D6A1-F618-BB0968D9EA62}"/>
          </ac:picMkLst>
        </pc:picChg>
      </pc:sldChg>
      <pc:sldChg chg="addSp delSp modSp new mod setBg modClrScheme chgLayout">
        <pc:chgData name="Bevan Venter" userId="6b393e547fd85dc0" providerId="LiveId" clId="{AC7DFBD1-7E8D-1541-A27B-1522DA02539C}" dt="2025-05-22T22:41:43.046" v="165" actId="26606"/>
        <pc:sldMkLst>
          <pc:docMk/>
          <pc:sldMk cId="2955242144" sldId="265"/>
        </pc:sldMkLst>
        <pc:spChg chg="del">
          <ac:chgData name="Bevan Venter" userId="6b393e547fd85dc0" providerId="LiveId" clId="{AC7DFBD1-7E8D-1541-A27B-1522DA02539C}" dt="2025-05-22T22:41:32.705" v="157" actId="700"/>
          <ac:spMkLst>
            <pc:docMk/>
            <pc:sldMk cId="2955242144" sldId="265"/>
            <ac:spMk id="2" creationId="{BFDC3AF3-5DE0-54F5-88DD-B48617B4F06D}"/>
          </ac:spMkLst>
        </pc:spChg>
        <pc:spChg chg="del">
          <ac:chgData name="Bevan Venter" userId="6b393e547fd85dc0" providerId="LiveId" clId="{AC7DFBD1-7E8D-1541-A27B-1522DA02539C}" dt="2025-05-22T22:41:32.705" v="157" actId="700"/>
          <ac:spMkLst>
            <pc:docMk/>
            <pc:sldMk cId="2955242144" sldId="265"/>
            <ac:spMk id="3" creationId="{022B9D6B-3B12-03C2-FE7B-529350E4A5BA}"/>
          </ac:spMkLst>
        </pc:spChg>
        <pc:spChg chg="add del">
          <ac:chgData name="Bevan Venter" userId="6b393e547fd85dc0" providerId="LiveId" clId="{AC7DFBD1-7E8D-1541-A27B-1522DA02539C}" dt="2025-05-22T22:41:42.372" v="162" actId="26606"/>
          <ac:spMkLst>
            <pc:docMk/>
            <pc:sldMk cId="2955242144" sldId="265"/>
            <ac:spMk id="10" creationId="{AB8C311F-7253-4AED-9701-7FC0708C41C7}"/>
          </ac:spMkLst>
        </pc:spChg>
        <pc:spChg chg="add del">
          <ac:chgData name="Bevan Venter" userId="6b393e547fd85dc0" providerId="LiveId" clId="{AC7DFBD1-7E8D-1541-A27B-1522DA02539C}" dt="2025-05-22T22:41:42.372" v="162" actId="26606"/>
          <ac:spMkLst>
            <pc:docMk/>
            <pc:sldMk cId="2955242144" sldId="265"/>
            <ac:spMk id="12" creationId="{E2384209-CB15-4CDF-9D31-C44FD9A3F20D}"/>
          </ac:spMkLst>
        </pc:spChg>
        <pc:spChg chg="add del">
          <ac:chgData name="Bevan Venter" userId="6b393e547fd85dc0" providerId="LiveId" clId="{AC7DFBD1-7E8D-1541-A27B-1522DA02539C}" dt="2025-05-22T22:41:42.372" v="162" actId="26606"/>
          <ac:spMkLst>
            <pc:docMk/>
            <pc:sldMk cId="2955242144" sldId="265"/>
            <ac:spMk id="14" creationId="{2633B3B5-CC90-43F0-8714-D31D1F3F0209}"/>
          </ac:spMkLst>
        </pc:spChg>
        <pc:spChg chg="add del">
          <ac:chgData name="Bevan Venter" userId="6b393e547fd85dc0" providerId="LiveId" clId="{AC7DFBD1-7E8D-1541-A27B-1522DA02539C}" dt="2025-05-22T22:41:42.372" v="162" actId="26606"/>
          <ac:spMkLst>
            <pc:docMk/>
            <pc:sldMk cId="2955242144" sldId="265"/>
            <ac:spMk id="16" creationId="{A8D57A06-A426-446D-B02C-A2DC6B62E45E}"/>
          </ac:spMkLst>
        </pc:spChg>
        <pc:spChg chg="add del">
          <ac:chgData name="Bevan Venter" userId="6b393e547fd85dc0" providerId="LiveId" clId="{AC7DFBD1-7E8D-1541-A27B-1522DA02539C}" dt="2025-05-22T22:41:43.039" v="164" actId="26606"/>
          <ac:spMkLst>
            <pc:docMk/>
            <pc:sldMk cId="2955242144" sldId="265"/>
            <ac:spMk id="18" creationId="{AB8C311F-7253-4AED-9701-7FC0708C41C7}"/>
          </ac:spMkLst>
        </pc:spChg>
        <pc:spChg chg="add del">
          <ac:chgData name="Bevan Venter" userId="6b393e547fd85dc0" providerId="LiveId" clId="{AC7DFBD1-7E8D-1541-A27B-1522DA02539C}" dt="2025-05-22T22:41:43.039" v="164" actId="26606"/>
          <ac:spMkLst>
            <pc:docMk/>
            <pc:sldMk cId="2955242144" sldId="265"/>
            <ac:spMk id="19" creationId="{E2384209-CB15-4CDF-9D31-C44FD9A3F20D}"/>
          </ac:spMkLst>
        </pc:spChg>
        <pc:spChg chg="add del">
          <ac:chgData name="Bevan Venter" userId="6b393e547fd85dc0" providerId="LiveId" clId="{AC7DFBD1-7E8D-1541-A27B-1522DA02539C}" dt="2025-05-22T22:41:43.039" v="164" actId="26606"/>
          <ac:spMkLst>
            <pc:docMk/>
            <pc:sldMk cId="2955242144" sldId="265"/>
            <ac:spMk id="20" creationId="{2633B3B5-CC90-43F0-8714-D31D1F3F0209}"/>
          </ac:spMkLst>
        </pc:spChg>
        <pc:spChg chg="add del">
          <ac:chgData name="Bevan Venter" userId="6b393e547fd85dc0" providerId="LiveId" clId="{AC7DFBD1-7E8D-1541-A27B-1522DA02539C}" dt="2025-05-22T22:41:43.039" v="164" actId="26606"/>
          <ac:spMkLst>
            <pc:docMk/>
            <pc:sldMk cId="2955242144" sldId="265"/>
            <ac:spMk id="21" creationId="{A8D57A06-A426-446D-B02C-A2DC6B62E45E}"/>
          </ac:spMkLst>
        </pc:spChg>
        <pc:spChg chg="add">
          <ac:chgData name="Bevan Venter" userId="6b393e547fd85dc0" providerId="LiveId" clId="{AC7DFBD1-7E8D-1541-A27B-1522DA02539C}" dt="2025-05-22T22:41:43.046" v="165" actId="26606"/>
          <ac:spMkLst>
            <pc:docMk/>
            <pc:sldMk cId="2955242144" sldId="265"/>
            <ac:spMk id="23" creationId="{AB8C311F-7253-4AED-9701-7FC0708C41C7}"/>
          </ac:spMkLst>
        </pc:spChg>
        <pc:spChg chg="add">
          <ac:chgData name="Bevan Venter" userId="6b393e547fd85dc0" providerId="LiveId" clId="{AC7DFBD1-7E8D-1541-A27B-1522DA02539C}" dt="2025-05-22T22:41:43.046" v="165" actId="26606"/>
          <ac:spMkLst>
            <pc:docMk/>
            <pc:sldMk cId="2955242144" sldId="265"/>
            <ac:spMk id="24" creationId="{E2384209-CB15-4CDF-9D31-C44FD9A3F20D}"/>
          </ac:spMkLst>
        </pc:spChg>
        <pc:spChg chg="add">
          <ac:chgData name="Bevan Venter" userId="6b393e547fd85dc0" providerId="LiveId" clId="{AC7DFBD1-7E8D-1541-A27B-1522DA02539C}" dt="2025-05-22T22:41:43.046" v="165" actId="26606"/>
          <ac:spMkLst>
            <pc:docMk/>
            <pc:sldMk cId="2955242144" sldId="265"/>
            <ac:spMk id="25" creationId="{2633B3B5-CC90-43F0-8714-D31D1F3F0209}"/>
          </ac:spMkLst>
        </pc:spChg>
        <pc:spChg chg="add">
          <ac:chgData name="Bevan Venter" userId="6b393e547fd85dc0" providerId="LiveId" clId="{AC7DFBD1-7E8D-1541-A27B-1522DA02539C}" dt="2025-05-22T22:41:43.046" v="165" actId="26606"/>
          <ac:spMkLst>
            <pc:docMk/>
            <pc:sldMk cId="2955242144" sldId="265"/>
            <ac:spMk id="26" creationId="{A8D57A06-A426-446D-B02C-A2DC6B62E45E}"/>
          </ac:spMkLst>
        </pc:spChg>
        <pc:picChg chg="add mod">
          <ac:chgData name="Bevan Venter" userId="6b393e547fd85dc0" providerId="LiveId" clId="{AC7DFBD1-7E8D-1541-A27B-1522DA02539C}" dt="2025-05-22T22:41:43.046" v="165" actId="26606"/>
          <ac:picMkLst>
            <pc:docMk/>
            <pc:sldMk cId="2955242144" sldId="265"/>
            <ac:picMk id="5" creationId="{254F5943-1EFF-8452-3A5F-B272FECC8FEF}"/>
          </ac:picMkLst>
        </pc:picChg>
      </pc:sldChg>
      <pc:sldChg chg="addSp delSp modSp new del mod ord setBg modClrScheme chgLayout">
        <pc:chgData name="Bevan Venter" userId="6b393e547fd85dc0" providerId="LiveId" clId="{AC7DFBD1-7E8D-1541-A27B-1522DA02539C}" dt="2025-05-22T23:28:47.174" v="438" actId="2696"/>
        <pc:sldMkLst>
          <pc:docMk/>
          <pc:sldMk cId="1371114590" sldId="266"/>
        </pc:sldMkLst>
        <pc:spChg chg="del mod ord">
          <ac:chgData name="Bevan Venter" userId="6b393e547fd85dc0" providerId="LiveId" clId="{AC7DFBD1-7E8D-1541-A27B-1522DA02539C}" dt="2025-05-22T22:58:41.702" v="253" actId="700"/>
          <ac:spMkLst>
            <pc:docMk/>
            <pc:sldMk cId="1371114590" sldId="266"/>
            <ac:spMk id="2" creationId="{6E7983E0-60D5-6EDA-E8ED-0E66AE7FD20C}"/>
          </ac:spMkLst>
        </pc:spChg>
        <pc:spChg chg="del mod ord">
          <ac:chgData name="Bevan Venter" userId="6b393e547fd85dc0" providerId="LiveId" clId="{AC7DFBD1-7E8D-1541-A27B-1522DA02539C}" dt="2025-05-22T22:58:41.702" v="253" actId="700"/>
          <ac:spMkLst>
            <pc:docMk/>
            <pc:sldMk cId="1371114590" sldId="266"/>
            <ac:spMk id="3" creationId="{879A158F-BCA6-13CD-9B7C-CB8ED39AF0B6}"/>
          </ac:spMkLst>
        </pc:spChg>
        <pc:spChg chg="add mod ord">
          <ac:chgData name="Bevan Venter" userId="6b393e547fd85dc0" providerId="LiveId" clId="{AC7DFBD1-7E8D-1541-A27B-1522DA02539C}" dt="2025-05-22T23:02:15.620" v="266" actId="26606"/>
          <ac:spMkLst>
            <pc:docMk/>
            <pc:sldMk cId="1371114590" sldId="266"/>
            <ac:spMk id="4" creationId="{169464E9-1156-0957-EEC5-A5A7BDB427E2}"/>
          </ac:spMkLst>
        </pc:spChg>
        <pc:spChg chg="add del mod ord">
          <ac:chgData name="Bevan Venter" userId="6b393e547fd85dc0" providerId="LiveId" clId="{AC7DFBD1-7E8D-1541-A27B-1522DA02539C}" dt="2025-05-22T22:59:38.766" v="257" actId="931"/>
          <ac:spMkLst>
            <pc:docMk/>
            <pc:sldMk cId="1371114590" sldId="266"/>
            <ac:spMk id="5" creationId="{5F015DA1-6D89-C72C-86A4-27869C3F2911}"/>
          </ac:spMkLst>
        </pc:spChg>
        <pc:spChg chg="add del mod ord">
          <ac:chgData name="Bevan Venter" userId="6b393e547fd85dc0" providerId="LiveId" clId="{AC7DFBD1-7E8D-1541-A27B-1522DA02539C}" dt="2025-05-22T22:59:46.296" v="258" actId="931"/>
          <ac:spMkLst>
            <pc:docMk/>
            <pc:sldMk cId="1371114590" sldId="266"/>
            <ac:spMk id="6" creationId="{BC481D21-331B-271F-FA8E-52D98F43B98C}"/>
          </ac:spMkLst>
        </pc:spChg>
        <pc:spChg chg="add del">
          <ac:chgData name="Bevan Venter" userId="6b393e547fd85dc0" providerId="LiveId" clId="{AC7DFBD1-7E8D-1541-A27B-1522DA02539C}" dt="2025-05-22T23:00:33.715" v="264" actId="26606"/>
          <ac:spMkLst>
            <pc:docMk/>
            <pc:sldMk cId="1371114590" sldId="266"/>
            <ac:spMk id="15" creationId="{2151139A-886F-4B97-8815-729AD3831BBD}"/>
          </ac:spMkLst>
        </pc:spChg>
        <pc:spChg chg="add del">
          <ac:chgData name="Bevan Venter" userId="6b393e547fd85dc0" providerId="LiveId" clId="{AC7DFBD1-7E8D-1541-A27B-1522DA02539C}" dt="2025-05-22T23:00:33.715" v="264" actId="26606"/>
          <ac:spMkLst>
            <pc:docMk/>
            <pc:sldMk cId="1371114590" sldId="266"/>
            <ac:spMk id="17" creationId="{AB5E08C4-8CDD-4623-A5B8-E998C6DEE3B7}"/>
          </ac:spMkLst>
        </pc:spChg>
        <pc:spChg chg="add del">
          <ac:chgData name="Bevan Venter" userId="6b393e547fd85dc0" providerId="LiveId" clId="{AC7DFBD1-7E8D-1541-A27B-1522DA02539C}" dt="2025-05-22T23:00:33.715" v="264" actId="26606"/>
          <ac:spMkLst>
            <pc:docMk/>
            <pc:sldMk cId="1371114590" sldId="266"/>
            <ac:spMk id="19" creationId="{15F33878-D502-4FFA-8ACE-F2AECDB2A23F}"/>
          </ac:spMkLst>
        </pc:spChg>
        <pc:spChg chg="add del">
          <ac:chgData name="Bevan Venter" userId="6b393e547fd85dc0" providerId="LiveId" clId="{AC7DFBD1-7E8D-1541-A27B-1522DA02539C}" dt="2025-05-22T23:00:33.715" v="264" actId="26606"/>
          <ac:spMkLst>
            <pc:docMk/>
            <pc:sldMk cId="1371114590" sldId="266"/>
            <ac:spMk id="21" creationId="{D3539FEE-81D3-4406-802E-60B20B16F4F6}"/>
          </ac:spMkLst>
        </pc:spChg>
        <pc:spChg chg="add del">
          <ac:chgData name="Bevan Venter" userId="6b393e547fd85dc0" providerId="LiveId" clId="{AC7DFBD1-7E8D-1541-A27B-1522DA02539C}" dt="2025-05-22T23:00:33.715" v="264" actId="26606"/>
          <ac:spMkLst>
            <pc:docMk/>
            <pc:sldMk cId="1371114590" sldId="266"/>
            <ac:spMk id="23" creationId="{DC701763-729E-462F-A5A8-E0DEFEB1E2E4}"/>
          </ac:spMkLst>
        </pc:spChg>
        <pc:spChg chg="add del">
          <ac:chgData name="Bevan Venter" userId="6b393e547fd85dc0" providerId="LiveId" clId="{AC7DFBD1-7E8D-1541-A27B-1522DA02539C}" dt="2025-05-22T23:00:33.707" v="263" actId="26606"/>
          <ac:spMkLst>
            <pc:docMk/>
            <pc:sldMk cId="1371114590" sldId="266"/>
            <ac:spMk id="27" creationId="{77759386-9B3D-0CAB-E23E-3EFF3AA5968A}"/>
          </ac:spMkLst>
        </pc:spChg>
        <pc:spChg chg="add del">
          <ac:chgData name="Bevan Venter" userId="6b393e547fd85dc0" providerId="LiveId" clId="{AC7DFBD1-7E8D-1541-A27B-1522DA02539C}" dt="2025-05-22T23:02:15.620" v="266" actId="26606"/>
          <ac:spMkLst>
            <pc:docMk/>
            <pc:sldMk cId="1371114590" sldId="266"/>
            <ac:spMk id="28" creationId="{2151139A-886F-4B97-8815-729AD3831BBD}"/>
          </ac:spMkLst>
        </pc:spChg>
        <pc:spChg chg="add del">
          <ac:chgData name="Bevan Venter" userId="6b393e547fd85dc0" providerId="LiveId" clId="{AC7DFBD1-7E8D-1541-A27B-1522DA02539C}" dt="2025-05-22T23:00:33.707" v="263" actId="26606"/>
          <ac:spMkLst>
            <pc:docMk/>
            <pc:sldMk cId="1371114590" sldId="266"/>
            <ac:spMk id="30" creationId="{B712E947-0734-45F9-9C4F-41114EC3A33E}"/>
          </ac:spMkLst>
        </pc:spChg>
        <pc:spChg chg="add del">
          <ac:chgData name="Bevan Venter" userId="6b393e547fd85dc0" providerId="LiveId" clId="{AC7DFBD1-7E8D-1541-A27B-1522DA02539C}" dt="2025-05-22T23:02:15.620" v="266" actId="26606"/>
          <ac:spMkLst>
            <pc:docMk/>
            <pc:sldMk cId="1371114590" sldId="266"/>
            <ac:spMk id="36" creationId="{DC701763-729E-462F-A5A8-E0DEFEB1E2E4}"/>
          </ac:spMkLst>
        </pc:spChg>
        <pc:spChg chg="add del">
          <ac:chgData name="Bevan Venter" userId="6b393e547fd85dc0" providerId="LiveId" clId="{AC7DFBD1-7E8D-1541-A27B-1522DA02539C}" dt="2025-05-22T23:02:15.620" v="266" actId="26606"/>
          <ac:spMkLst>
            <pc:docMk/>
            <pc:sldMk cId="1371114590" sldId="266"/>
            <ac:spMk id="37" creationId="{AB5E08C4-8CDD-4623-A5B8-E998C6DEE3B7}"/>
          </ac:spMkLst>
        </pc:spChg>
        <pc:spChg chg="add del">
          <ac:chgData name="Bevan Venter" userId="6b393e547fd85dc0" providerId="LiveId" clId="{AC7DFBD1-7E8D-1541-A27B-1522DA02539C}" dt="2025-05-22T23:02:15.620" v="266" actId="26606"/>
          <ac:spMkLst>
            <pc:docMk/>
            <pc:sldMk cId="1371114590" sldId="266"/>
            <ac:spMk id="38" creationId="{15F33878-D502-4FFA-8ACE-F2AECDB2A23F}"/>
          </ac:spMkLst>
        </pc:spChg>
        <pc:spChg chg="add del">
          <ac:chgData name="Bevan Venter" userId="6b393e547fd85dc0" providerId="LiveId" clId="{AC7DFBD1-7E8D-1541-A27B-1522DA02539C}" dt="2025-05-22T23:02:15.620" v="266" actId="26606"/>
          <ac:spMkLst>
            <pc:docMk/>
            <pc:sldMk cId="1371114590" sldId="266"/>
            <ac:spMk id="39" creationId="{D3539FEE-81D3-4406-802E-60B20B16F4F6}"/>
          </ac:spMkLst>
        </pc:spChg>
        <pc:spChg chg="add mod">
          <ac:chgData name="Bevan Venter" userId="6b393e547fd85dc0" providerId="LiveId" clId="{AC7DFBD1-7E8D-1541-A27B-1522DA02539C}" dt="2025-05-22T23:05:22.535" v="288" actId="20577"/>
          <ac:spMkLst>
            <pc:docMk/>
            <pc:sldMk cId="1371114590" sldId="266"/>
            <ac:spMk id="43" creationId="{9A9E58AC-BC92-562A-BBBC-F8A3B611E51F}"/>
          </ac:spMkLst>
        </pc:spChg>
        <pc:spChg chg="add del">
          <ac:chgData name="Bevan Venter" userId="6b393e547fd85dc0" providerId="LiveId" clId="{AC7DFBD1-7E8D-1541-A27B-1522DA02539C}" dt="2025-05-22T23:03:00.054" v="268" actId="26606"/>
          <ac:spMkLst>
            <pc:docMk/>
            <pc:sldMk cId="1371114590" sldId="266"/>
            <ac:spMk id="46" creationId="{B712E947-0734-45F9-9C4F-41114EC3A33E}"/>
          </ac:spMkLst>
        </pc:spChg>
        <pc:spChg chg="add">
          <ac:chgData name="Bevan Venter" userId="6b393e547fd85dc0" providerId="LiveId" clId="{AC7DFBD1-7E8D-1541-A27B-1522DA02539C}" dt="2025-05-22T23:03:00.054" v="268" actId="26606"/>
          <ac:spMkLst>
            <pc:docMk/>
            <pc:sldMk cId="1371114590" sldId="266"/>
            <ac:spMk id="56" creationId="{B712E947-0734-45F9-9C4F-41114EC3A33E}"/>
          </ac:spMkLst>
        </pc:spChg>
        <pc:grpChg chg="del">
          <ac:chgData name="Bevan Venter" userId="6b393e547fd85dc0" providerId="LiveId" clId="{AC7DFBD1-7E8D-1541-A27B-1522DA02539C}" dt="2025-05-22T23:03:00.054" v="268" actId="26606"/>
          <ac:grpSpMkLst>
            <pc:docMk/>
            <pc:sldMk cId="1371114590" sldId="266"/>
            <ac:grpSpMk id="48" creationId="{12B3290A-D3BF-4B87-B55B-FD9A98B49727}"/>
          </ac:grpSpMkLst>
        </pc:grpChg>
        <pc:grpChg chg="add">
          <ac:chgData name="Bevan Venter" userId="6b393e547fd85dc0" providerId="LiveId" clId="{AC7DFBD1-7E8D-1541-A27B-1522DA02539C}" dt="2025-05-22T23:03:00.054" v="268" actId="26606"/>
          <ac:grpSpMkLst>
            <pc:docMk/>
            <pc:sldMk cId="1371114590" sldId="266"/>
            <ac:grpSpMk id="58" creationId="{12B3290A-D3BF-4B87-B55B-FD9A98B49727}"/>
          </ac:grpSpMkLst>
        </pc:grpChg>
        <pc:picChg chg="add mod ord">
          <ac:chgData name="Bevan Venter" userId="6b393e547fd85dc0" providerId="LiveId" clId="{AC7DFBD1-7E8D-1541-A27B-1522DA02539C}" dt="2025-05-22T23:02:15.620" v="266" actId="26606"/>
          <ac:picMkLst>
            <pc:docMk/>
            <pc:sldMk cId="1371114590" sldId="266"/>
            <ac:picMk id="8" creationId="{482824CA-E25D-6DC0-95F6-5CAA3D28127C}"/>
          </ac:picMkLst>
        </pc:picChg>
        <pc:picChg chg="add mod">
          <ac:chgData name="Bevan Venter" userId="6b393e547fd85dc0" providerId="LiveId" clId="{AC7DFBD1-7E8D-1541-A27B-1522DA02539C}" dt="2025-05-22T23:02:15.620" v="266" actId="26606"/>
          <ac:picMkLst>
            <pc:docMk/>
            <pc:sldMk cId="1371114590" sldId="266"/>
            <ac:picMk id="10" creationId="{1DDF8E51-C2A3-6CBA-8262-87AC2B83FE62}"/>
          </ac:picMkLst>
        </pc:picChg>
      </pc:sldChg>
      <pc:sldChg chg="addSp delSp modSp new del mod ord setBg modClrScheme chgLayout modNotesTx">
        <pc:chgData name="Bevan Venter" userId="6b393e547fd85dc0" providerId="LiveId" clId="{AC7DFBD1-7E8D-1541-A27B-1522DA02539C}" dt="2025-05-22T23:28:51.793" v="439" actId="2696"/>
        <pc:sldMkLst>
          <pc:docMk/>
          <pc:sldMk cId="3371946050" sldId="267"/>
        </pc:sldMkLst>
        <pc:spChg chg="del mod ord">
          <ac:chgData name="Bevan Venter" userId="6b393e547fd85dc0" providerId="LiveId" clId="{AC7DFBD1-7E8D-1541-A27B-1522DA02539C}" dt="2025-05-22T23:03:40.353" v="272" actId="700"/>
          <ac:spMkLst>
            <pc:docMk/>
            <pc:sldMk cId="3371946050" sldId="267"/>
            <ac:spMk id="2" creationId="{018119BB-6C9F-C746-58C4-1449210EAF63}"/>
          </ac:spMkLst>
        </pc:spChg>
        <pc:spChg chg="del mod ord">
          <ac:chgData name="Bevan Venter" userId="6b393e547fd85dc0" providerId="LiveId" clId="{AC7DFBD1-7E8D-1541-A27B-1522DA02539C}" dt="2025-05-22T23:03:40.353" v="272" actId="700"/>
          <ac:spMkLst>
            <pc:docMk/>
            <pc:sldMk cId="3371946050" sldId="267"/>
            <ac:spMk id="3" creationId="{8C1BA4C3-24A7-3486-789E-7B1D817B8D77}"/>
          </ac:spMkLst>
        </pc:spChg>
        <pc:spChg chg="add mod ord">
          <ac:chgData name="Bevan Venter" userId="6b393e547fd85dc0" providerId="LiveId" clId="{AC7DFBD1-7E8D-1541-A27B-1522DA02539C}" dt="2025-05-22T23:05:42.355" v="293" actId="26606"/>
          <ac:spMkLst>
            <pc:docMk/>
            <pc:sldMk cId="3371946050" sldId="267"/>
            <ac:spMk id="4" creationId="{DBFBE7E7-C58D-F15A-5B99-AC91E928F2E9}"/>
          </ac:spMkLst>
        </pc:spChg>
        <pc:spChg chg="add del mod ord">
          <ac:chgData name="Bevan Venter" userId="6b393e547fd85dc0" providerId="LiveId" clId="{AC7DFBD1-7E8D-1541-A27B-1522DA02539C}" dt="2025-05-22T23:04:33.335" v="280" actId="931"/>
          <ac:spMkLst>
            <pc:docMk/>
            <pc:sldMk cId="3371946050" sldId="267"/>
            <ac:spMk id="5" creationId="{0A5AF8A1-9895-BE8A-0769-1699ACE103B3}"/>
          </ac:spMkLst>
        </pc:spChg>
        <pc:spChg chg="add mod ord">
          <ac:chgData name="Bevan Venter" userId="6b393e547fd85dc0" providerId="LiveId" clId="{AC7DFBD1-7E8D-1541-A27B-1522DA02539C}" dt="2025-05-22T23:05:42.355" v="293" actId="26606"/>
          <ac:spMkLst>
            <pc:docMk/>
            <pc:sldMk cId="3371946050" sldId="267"/>
            <ac:spMk id="6" creationId="{B279ADAD-F322-C7C1-973A-273B11811248}"/>
          </ac:spMkLst>
        </pc:spChg>
        <pc:spChg chg="add del">
          <ac:chgData name="Bevan Venter" userId="6b393e547fd85dc0" providerId="LiveId" clId="{AC7DFBD1-7E8D-1541-A27B-1522DA02539C}" dt="2025-05-22T23:05:36.913" v="290" actId="26606"/>
          <ac:spMkLst>
            <pc:docMk/>
            <pc:sldMk cId="3371946050" sldId="267"/>
            <ac:spMk id="13" creationId="{C4285719-470E-454C-AF62-8323075F1F5B}"/>
          </ac:spMkLst>
        </pc:spChg>
        <pc:spChg chg="add del">
          <ac:chgData name="Bevan Venter" userId="6b393e547fd85dc0" providerId="LiveId" clId="{AC7DFBD1-7E8D-1541-A27B-1522DA02539C}" dt="2025-05-22T23:05:36.913" v="290" actId="26606"/>
          <ac:spMkLst>
            <pc:docMk/>
            <pc:sldMk cId="3371946050" sldId="267"/>
            <ac:spMk id="15" creationId="{CD9FE4EF-C4D8-49A0-B2FF-81D8DB7D8A24}"/>
          </ac:spMkLst>
        </pc:spChg>
        <pc:spChg chg="add del">
          <ac:chgData name="Bevan Venter" userId="6b393e547fd85dc0" providerId="LiveId" clId="{AC7DFBD1-7E8D-1541-A27B-1522DA02539C}" dt="2025-05-22T23:05:36.913" v="290" actId="26606"/>
          <ac:spMkLst>
            <pc:docMk/>
            <pc:sldMk cId="3371946050" sldId="267"/>
            <ac:spMk id="17" creationId="{4300840D-0A0B-4512-BACA-B439D5B9C57C}"/>
          </ac:spMkLst>
        </pc:spChg>
        <pc:spChg chg="add del">
          <ac:chgData name="Bevan Venter" userId="6b393e547fd85dc0" providerId="LiveId" clId="{AC7DFBD1-7E8D-1541-A27B-1522DA02539C}" dt="2025-05-22T23:05:36.913" v="290" actId="26606"/>
          <ac:spMkLst>
            <pc:docMk/>
            <pc:sldMk cId="3371946050" sldId="267"/>
            <ac:spMk id="19" creationId="{D2B78728-A580-49A7-84F9-6EF6F583ADE0}"/>
          </ac:spMkLst>
        </pc:spChg>
        <pc:spChg chg="add del">
          <ac:chgData name="Bevan Venter" userId="6b393e547fd85dc0" providerId="LiveId" clId="{AC7DFBD1-7E8D-1541-A27B-1522DA02539C}" dt="2025-05-22T23:05:36.913" v="290" actId="26606"/>
          <ac:spMkLst>
            <pc:docMk/>
            <pc:sldMk cId="3371946050" sldId="267"/>
            <ac:spMk id="21" creationId="{38FAA1A1-D861-433F-88FA-1E9D6FD31D11}"/>
          </ac:spMkLst>
        </pc:spChg>
        <pc:spChg chg="add del">
          <ac:chgData name="Bevan Venter" userId="6b393e547fd85dc0" providerId="LiveId" clId="{AC7DFBD1-7E8D-1541-A27B-1522DA02539C}" dt="2025-05-22T23:05:36.913" v="290" actId="26606"/>
          <ac:spMkLst>
            <pc:docMk/>
            <pc:sldMk cId="3371946050" sldId="267"/>
            <ac:spMk id="23" creationId="{8D71EDA1-87BF-4D5D-AB79-F346FD19278A}"/>
          </ac:spMkLst>
        </pc:spChg>
        <pc:spChg chg="add del">
          <ac:chgData name="Bevan Venter" userId="6b393e547fd85dc0" providerId="LiveId" clId="{AC7DFBD1-7E8D-1541-A27B-1522DA02539C}" dt="2025-05-22T23:05:42.344" v="292" actId="26606"/>
          <ac:spMkLst>
            <pc:docMk/>
            <pc:sldMk cId="3371946050" sldId="267"/>
            <ac:spMk id="25" creationId="{12609869-9E80-471B-A487-A53288E0E791}"/>
          </ac:spMkLst>
        </pc:spChg>
        <pc:spChg chg="add del">
          <ac:chgData name="Bevan Venter" userId="6b393e547fd85dc0" providerId="LiveId" clId="{AC7DFBD1-7E8D-1541-A27B-1522DA02539C}" dt="2025-05-22T23:05:42.344" v="292" actId="26606"/>
          <ac:spMkLst>
            <pc:docMk/>
            <pc:sldMk cId="3371946050" sldId="267"/>
            <ac:spMk id="26" creationId="{7004738A-9D34-43E8-97D2-CA0EED4F8BE0}"/>
          </ac:spMkLst>
        </pc:spChg>
        <pc:spChg chg="add del">
          <ac:chgData name="Bevan Venter" userId="6b393e547fd85dc0" providerId="LiveId" clId="{AC7DFBD1-7E8D-1541-A27B-1522DA02539C}" dt="2025-05-22T23:05:42.344" v="292" actId="26606"/>
          <ac:spMkLst>
            <pc:docMk/>
            <pc:sldMk cId="3371946050" sldId="267"/>
            <ac:spMk id="27" creationId="{B8B8D07F-F13E-443E-BA68-2D26672D76B9}"/>
          </ac:spMkLst>
        </pc:spChg>
        <pc:spChg chg="add del">
          <ac:chgData name="Bevan Venter" userId="6b393e547fd85dc0" providerId="LiveId" clId="{AC7DFBD1-7E8D-1541-A27B-1522DA02539C}" dt="2025-05-22T23:05:42.344" v="292" actId="26606"/>
          <ac:spMkLst>
            <pc:docMk/>
            <pc:sldMk cId="3371946050" sldId="267"/>
            <ac:spMk id="28" creationId="{2813A4FA-24A5-41ED-A534-3807D1B2F344}"/>
          </ac:spMkLst>
        </pc:spChg>
        <pc:spChg chg="add del">
          <ac:chgData name="Bevan Venter" userId="6b393e547fd85dc0" providerId="LiveId" clId="{AC7DFBD1-7E8D-1541-A27B-1522DA02539C}" dt="2025-05-22T23:05:42.344" v="292" actId="26606"/>
          <ac:spMkLst>
            <pc:docMk/>
            <pc:sldMk cId="3371946050" sldId="267"/>
            <ac:spMk id="29" creationId="{C3944F27-CA70-4E84-A51A-E6BF89558979}"/>
          </ac:spMkLst>
        </pc:spChg>
        <pc:spChg chg="add">
          <ac:chgData name="Bevan Venter" userId="6b393e547fd85dc0" providerId="LiveId" clId="{AC7DFBD1-7E8D-1541-A27B-1522DA02539C}" dt="2025-05-22T23:05:42.355" v="293" actId="26606"/>
          <ac:spMkLst>
            <pc:docMk/>
            <pc:sldMk cId="3371946050" sldId="267"/>
            <ac:spMk id="31" creationId="{C4285719-470E-454C-AF62-8323075F1F5B}"/>
          </ac:spMkLst>
        </pc:spChg>
        <pc:spChg chg="add">
          <ac:chgData name="Bevan Venter" userId="6b393e547fd85dc0" providerId="LiveId" clId="{AC7DFBD1-7E8D-1541-A27B-1522DA02539C}" dt="2025-05-22T23:05:42.355" v="293" actId="26606"/>
          <ac:spMkLst>
            <pc:docMk/>
            <pc:sldMk cId="3371946050" sldId="267"/>
            <ac:spMk id="32" creationId="{CD9FE4EF-C4D8-49A0-B2FF-81D8DB7D8A24}"/>
          </ac:spMkLst>
        </pc:spChg>
        <pc:spChg chg="add">
          <ac:chgData name="Bevan Venter" userId="6b393e547fd85dc0" providerId="LiveId" clId="{AC7DFBD1-7E8D-1541-A27B-1522DA02539C}" dt="2025-05-22T23:05:42.355" v="293" actId="26606"/>
          <ac:spMkLst>
            <pc:docMk/>
            <pc:sldMk cId="3371946050" sldId="267"/>
            <ac:spMk id="33" creationId="{4300840D-0A0B-4512-BACA-B439D5B9C57C}"/>
          </ac:spMkLst>
        </pc:spChg>
        <pc:spChg chg="add">
          <ac:chgData name="Bevan Venter" userId="6b393e547fd85dc0" providerId="LiveId" clId="{AC7DFBD1-7E8D-1541-A27B-1522DA02539C}" dt="2025-05-22T23:05:42.355" v="293" actId="26606"/>
          <ac:spMkLst>
            <pc:docMk/>
            <pc:sldMk cId="3371946050" sldId="267"/>
            <ac:spMk id="34" creationId="{D2B78728-A580-49A7-84F9-6EF6F583ADE0}"/>
          </ac:spMkLst>
        </pc:spChg>
        <pc:spChg chg="add">
          <ac:chgData name="Bevan Venter" userId="6b393e547fd85dc0" providerId="LiveId" clId="{AC7DFBD1-7E8D-1541-A27B-1522DA02539C}" dt="2025-05-22T23:05:42.355" v="293" actId="26606"/>
          <ac:spMkLst>
            <pc:docMk/>
            <pc:sldMk cId="3371946050" sldId="267"/>
            <ac:spMk id="35" creationId="{38FAA1A1-D861-433F-88FA-1E9D6FD31D11}"/>
          </ac:spMkLst>
        </pc:spChg>
        <pc:spChg chg="add">
          <ac:chgData name="Bevan Venter" userId="6b393e547fd85dc0" providerId="LiveId" clId="{AC7DFBD1-7E8D-1541-A27B-1522DA02539C}" dt="2025-05-22T23:05:42.355" v="293" actId="26606"/>
          <ac:spMkLst>
            <pc:docMk/>
            <pc:sldMk cId="3371946050" sldId="267"/>
            <ac:spMk id="36" creationId="{8D71EDA1-87BF-4D5D-AB79-F346FD19278A}"/>
          </ac:spMkLst>
        </pc:spChg>
        <pc:picChg chg="add mod ord">
          <ac:chgData name="Bevan Venter" userId="6b393e547fd85dc0" providerId="LiveId" clId="{AC7DFBD1-7E8D-1541-A27B-1522DA02539C}" dt="2025-05-22T23:05:42.355" v="293" actId="26606"/>
          <ac:picMkLst>
            <pc:docMk/>
            <pc:sldMk cId="3371946050" sldId="267"/>
            <ac:picMk id="8" creationId="{5CAB7D42-C2CF-E4D8-1A04-2FDA7B3F097C}"/>
          </ac:picMkLst>
        </pc:picChg>
      </pc:sldChg>
      <pc:sldChg chg="addSp delSp modSp new mod ord setBg modClrScheme chgLayout modNotesTx">
        <pc:chgData name="Bevan Venter" userId="6b393e547fd85dc0" providerId="LiveId" clId="{AC7DFBD1-7E8D-1541-A27B-1522DA02539C}" dt="2025-05-23T00:08:26.925" v="703" actId="26606"/>
        <pc:sldMkLst>
          <pc:docMk/>
          <pc:sldMk cId="2557413060" sldId="268"/>
        </pc:sldMkLst>
        <pc:spChg chg="mod ord">
          <ac:chgData name="Bevan Venter" userId="6b393e547fd85dc0" providerId="LiveId" clId="{AC7DFBD1-7E8D-1541-A27B-1522DA02539C}" dt="2025-05-23T00:08:26.925" v="703" actId="26606"/>
          <ac:spMkLst>
            <pc:docMk/>
            <pc:sldMk cId="2557413060" sldId="268"/>
            <ac:spMk id="2" creationId="{A599288D-66E0-E2F0-1204-E064A2AF8153}"/>
          </ac:spMkLst>
        </pc:spChg>
        <pc:spChg chg="del mod ord">
          <ac:chgData name="Bevan Venter" userId="6b393e547fd85dc0" providerId="LiveId" clId="{AC7DFBD1-7E8D-1541-A27B-1522DA02539C}" dt="2025-05-22T23:46:45.226" v="608" actId="700"/>
          <ac:spMkLst>
            <pc:docMk/>
            <pc:sldMk cId="2557413060" sldId="268"/>
            <ac:spMk id="3" creationId="{93CBB688-1C03-5AD3-598E-FDB33C01BBD9}"/>
          </ac:spMkLst>
        </pc:spChg>
        <pc:spChg chg="add del mod ord">
          <ac:chgData name="Bevan Venter" userId="6b393e547fd85dc0" providerId="LiveId" clId="{AC7DFBD1-7E8D-1541-A27B-1522DA02539C}" dt="2025-05-23T00:07:56.968" v="695" actId="931"/>
          <ac:spMkLst>
            <pc:docMk/>
            <pc:sldMk cId="2557413060" sldId="268"/>
            <ac:spMk id="4" creationId="{D6C21F5E-0E79-1099-E862-4F081F455EE6}"/>
          </ac:spMkLst>
        </pc:spChg>
        <pc:spChg chg="add del mod ord">
          <ac:chgData name="Bevan Venter" userId="6b393e547fd85dc0" providerId="LiveId" clId="{AC7DFBD1-7E8D-1541-A27B-1522DA02539C}" dt="2025-05-23T00:07:33.124" v="690" actId="700"/>
          <ac:spMkLst>
            <pc:docMk/>
            <pc:sldMk cId="2557413060" sldId="268"/>
            <ac:spMk id="5" creationId="{127E10EF-290E-6701-DE60-B2127CEB3C9B}"/>
          </ac:spMkLst>
        </pc:spChg>
        <pc:spChg chg="add mod ord">
          <ac:chgData name="Bevan Venter" userId="6b393e547fd85dc0" providerId="LiveId" clId="{AC7DFBD1-7E8D-1541-A27B-1522DA02539C}" dt="2025-05-23T00:08:26.925" v="703" actId="26606"/>
          <ac:spMkLst>
            <pc:docMk/>
            <pc:sldMk cId="2557413060" sldId="268"/>
            <ac:spMk id="7" creationId="{9508EED3-D3B4-3E75-63FB-67A8AD3E7480}"/>
          </ac:spMkLst>
        </pc:spChg>
        <pc:spChg chg="add">
          <ac:chgData name="Bevan Venter" userId="6b393e547fd85dc0" providerId="LiveId" clId="{AC7DFBD1-7E8D-1541-A27B-1522DA02539C}" dt="2025-05-23T00:08:26.925" v="703" actId="26606"/>
          <ac:spMkLst>
            <pc:docMk/>
            <pc:sldMk cId="2557413060" sldId="268"/>
            <ac:spMk id="16" creationId="{1022CA72-2A63-428F-B586-37BA5AB6D265}"/>
          </ac:spMkLst>
        </pc:spChg>
        <pc:spChg chg="add">
          <ac:chgData name="Bevan Venter" userId="6b393e547fd85dc0" providerId="LiveId" clId="{AC7DFBD1-7E8D-1541-A27B-1522DA02539C}" dt="2025-05-23T00:08:26.925" v="703" actId="26606"/>
          <ac:spMkLst>
            <pc:docMk/>
            <pc:sldMk cId="2557413060" sldId="268"/>
            <ac:spMk id="18" creationId="{95C8260E-968F-44E8-A823-ABB431311926}"/>
          </ac:spMkLst>
        </pc:spChg>
        <pc:spChg chg="add">
          <ac:chgData name="Bevan Venter" userId="6b393e547fd85dc0" providerId="LiveId" clId="{AC7DFBD1-7E8D-1541-A27B-1522DA02539C}" dt="2025-05-23T00:08:26.925" v="703" actId="26606"/>
          <ac:spMkLst>
            <pc:docMk/>
            <pc:sldMk cId="2557413060" sldId="268"/>
            <ac:spMk id="20" creationId="{2C1BBA94-3F40-40AA-8BB9-E69E25E537C1}"/>
          </ac:spMkLst>
        </pc:spChg>
        <pc:spChg chg="add">
          <ac:chgData name="Bevan Venter" userId="6b393e547fd85dc0" providerId="LiveId" clId="{AC7DFBD1-7E8D-1541-A27B-1522DA02539C}" dt="2025-05-23T00:08:26.925" v="703" actId="26606"/>
          <ac:spMkLst>
            <pc:docMk/>
            <pc:sldMk cId="2557413060" sldId="268"/>
            <ac:spMk id="22" creationId="{FE43805F-24A6-46A4-B19B-54F28347355C}"/>
          </ac:spMkLst>
        </pc:spChg>
        <pc:picChg chg="add mod">
          <ac:chgData name="Bevan Venter" userId="6b393e547fd85dc0" providerId="LiveId" clId="{AC7DFBD1-7E8D-1541-A27B-1522DA02539C}" dt="2025-05-23T00:07:20.353" v="688" actId="931"/>
          <ac:picMkLst>
            <pc:docMk/>
            <pc:sldMk cId="2557413060" sldId="268"/>
            <ac:picMk id="6" creationId="{90ED3683-C450-43F7-D450-725A516C54E4}"/>
          </ac:picMkLst>
        </pc:picChg>
        <pc:picChg chg="add mod">
          <ac:chgData name="Bevan Venter" userId="6b393e547fd85dc0" providerId="LiveId" clId="{AC7DFBD1-7E8D-1541-A27B-1522DA02539C}" dt="2025-05-23T00:08:26.925" v="703" actId="26606"/>
          <ac:picMkLst>
            <pc:docMk/>
            <pc:sldMk cId="2557413060" sldId="268"/>
            <ac:picMk id="9" creationId="{51013419-AA28-0FF8-9DC8-954BB019B64C}"/>
          </ac:picMkLst>
        </pc:picChg>
        <pc:picChg chg="add mod">
          <ac:chgData name="Bevan Venter" userId="6b393e547fd85dc0" providerId="LiveId" clId="{AC7DFBD1-7E8D-1541-A27B-1522DA02539C}" dt="2025-05-23T00:08:26.925" v="703" actId="26606"/>
          <ac:picMkLst>
            <pc:docMk/>
            <pc:sldMk cId="2557413060" sldId="268"/>
            <ac:picMk id="11" creationId="{78579867-801A-228A-EE26-C7E5A5F7013A}"/>
          </ac:picMkLst>
        </pc:picChg>
      </pc:sldChg>
      <pc:sldChg chg="addSp delSp modSp new mod ord setBg modClrScheme chgLayout modNotesTx">
        <pc:chgData name="Bevan Venter" userId="6b393e547fd85dc0" providerId="LiveId" clId="{AC7DFBD1-7E8D-1541-A27B-1522DA02539C}" dt="2025-05-23T20:22:58.497" v="747" actId="20577"/>
        <pc:sldMkLst>
          <pc:docMk/>
          <pc:sldMk cId="3522980852" sldId="269"/>
        </pc:sldMkLst>
        <pc:spChg chg="del mod ord">
          <ac:chgData name="Bevan Venter" userId="6b393e547fd85dc0" providerId="LiveId" clId="{AC7DFBD1-7E8D-1541-A27B-1522DA02539C}" dt="2025-05-22T23:33:39.989" v="444" actId="700"/>
          <ac:spMkLst>
            <pc:docMk/>
            <pc:sldMk cId="3522980852" sldId="269"/>
            <ac:spMk id="2" creationId="{3A78E91A-92CD-0A82-AC07-269C0E75963C}"/>
          </ac:spMkLst>
        </pc:spChg>
        <pc:spChg chg="del mod ord">
          <ac:chgData name="Bevan Venter" userId="6b393e547fd85dc0" providerId="LiveId" clId="{AC7DFBD1-7E8D-1541-A27B-1522DA02539C}" dt="2025-05-22T23:33:39.989" v="444" actId="700"/>
          <ac:spMkLst>
            <pc:docMk/>
            <pc:sldMk cId="3522980852" sldId="269"/>
            <ac:spMk id="3" creationId="{7A3F861C-3AC2-55D1-D479-140E3EE285F1}"/>
          </ac:spMkLst>
        </pc:spChg>
        <pc:spChg chg="add del mod ord">
          <ac:chgData name="Bevan Venter" userId="6b393e547fd85dc0" providerId="LiveId" clId="{AC7DFBD1-7E8D-1541-A27B-1522DA02539C}" dt="2025-05-22T23:34:07.344" v="445" actId="700"/>
          <ac:spMkLst>
            <pc:docMk/>
            <pc:sldMk cId="3522980852" sldId="269"/>
            <ac:spMk id="4" creationId="{BC74EF15-668F-C25F-10AF-03E5EFA0ADA6}"/>
          </ac:spMkLst>
        </pc:spChg>
        <pc:spChg chg="add del mod ord">
          <ac:chgData name="Bevan Venter" userId="6b393e547fd85dc0" providerId="LiveId" clId="{AC7DFBD1-7E8D-1541-A27B-1522DA02539C}" dt="2025-05-22T23:34:07.344" v="445" actId="700"/>
          <ac:spMkLst>
            <pc:docMk/>
            <pc:sldMk cId="3522980852" sldId="269"/>
            <ac:spMk id="5" creationId="{159B9A9B-C583-709B-4FFE-F9CFFD268B57}"/>
          </ac:spMkLst>
        </pc:spChg>
        <pc:spChg chg="add del mod ord">
          <ac:chgData name="Bevan Venter" userId="6b393e547fd85dc0" providerId="LiveId" clId="{AC7DFBD1-7E8D-1541-A27B-1522DA02539C}" dt="2025-05-22T23:34:07.344" v="445" actId="700"/>
          <ac:spMkLst>
            <pc:docMk/>
            <pc:sldMk cId="3522980852" sldId="269"/>
            <ac:spMk id="6" creationId="{1D301C75-F60E-18DE-D264-8244FAAF56F4}"/>
          </ac:spMkLst>
        </pc:spChg>
        <pc:spChg chg="add del mod ord">
          <ac:chgData name="Bevan Venter" userId="6b393e547fd85dc0" providerId="LiveId" clId="{AC7DFBD1-7E8D-1541-A27B-1522DA02539C}" dt="2025-05-22T23:34:07.344" v="445" actId="700"/>
          <ac:spMkLst>
            <pc:docMk/>
            <pc:sldMk cId="3522980852" sldId="269"/>
            <ac:spMk id="7" creationId="{A4C49A15-1DA4-728C-12EF-EA41271D3E24}"/>
          </ac:spMkLst>
        </pc:spChg>
        <pc:spChg chg="add del mod ord">
          <ac:chgData name="Bevan Venter" userId="6b393e547fd85dc0" providerId="LiveId" clId="{AC7DFBD1-7E8D-1541-A27B-1522DA02539C}" dt="2025-05-22T23:34:07.344" v="445" actId="700"/>
          <ac:spMkLst>
            <pc:docMk/>
            <pc:sldMk cId="3522980852" sldId="269"/>
            <ac:spMk id="8" creationId="{37E50D66-8729-2FB6-F736-48BD19A530BE}"/>
          </ac:spMkLst>
        </pc:spChg>
        <pc:spChg chg="add mod ord">
          <ac:chgData name="Bevan Venter" userId="6b393e547fd85dc0" providerId="LiveId" clId="{AC7DFBD1-7E8D-1541-A27B-1522DA02539C}" dt="2025-05-23T20:22:58.497" v="747" actId="20577"/>
          <ac:spMkLst>
            <pc:docMk/>
            <pc:sldMk cId="3522980852" sldId="269"/>
            <ac:spMk id="9" creationId="{6023FD46-6CBB-7324-3DA1-1C9C2944DA1D}"/>
          </ac:spMkLst>
        </pc:spChg>
        <pc:spChg chg="add del mod ord">
          <ac:chgData name="Bevan Venter" userId="6b393e547fd85dc0" providerId="LiveId" clId="{AC7DFBD1-7E8D-1541-A27B-1522DA02539C}" dt="2025-05-22T23:34:21.891" v="447" actId="931"/>
          <ac:spMkLst>
            <pc:docMk/>
            <pc:sldMk cId="3522980852" sldId="269"/>
            <ac:spMk id="10" creationId="{92C1B0B0-FB5E-0358-4238-4F041E697C6D}"/>
          </ac:spMkLst>
        </pc:spChg>
        <pc:spChg chg="add del mod ord">
          <ac:chgData name="Bevan Venter" userId="6b393e547fd85dc0" providerId="LiveId" clId="{AC7DFBD1-7E8D-1541-A27B-1522DA02539C}" dt="2025-05-22T23:34:26.094" v="448" actId="931"/>
          <ac:spMkLst>
            <pc:docMk/>
            <pc:sldMk cId="3522980852" sldId="269"/>
            <ac:spMk id="11" creationId="{376D4180-28C8-A4F3-770A-5145A1560E4E}"/>
          </ac:spMkLst>
        </pc:spChg>
        <pc:spChg chg="add mod">
          <ac:chgData name="Bevan Venter" userId="6b393e547fd85dc0" providerId="LiveId" clId="{AC7DFBD1-7E8D-1541-A27B-1522DA02539C}" dt="2025-05-22T23:35:08.729" v="459"/>
          <ac:spMkLst>
            <pc:docMk/>
            <pc:sldMk cId="3522980852" sldId="269"/>
            <ac:spMk id="19" creationId="{AB21E514-CE8A-03B5-0C19-89DDA274D857}"/>
          </ac:spMkLst>
        </pc:spChg>
        <pc:spChg chg="add">
          <ac:chgData name="Bevan Venter" userId="6b393e547fd85dc0" providerId="LiveId" clId="{AC7DFBD1-7E8D-1541-A27B-1522DA02539C}" dt="2025-05-22T23:34:31.608" v="450" actId="26606"/>
          <ac:spMkLst>
            <pc:docMk/>
            <pc:sldMk cId="3522980852" sldId="269"/>
            <ac:spMk id="22" creationId="{B712E947-0734-45F9-9C4F-41114EC3A33E}"/>
          </ac:spMkLst>
        </pc:spChg>
        <pc:grpChg chg="add">
          <ac:chgData name="Bevan Venter" userId="6b393e547fd85dc0" providerId="LiveId" clId="{AC7DFBD1-7E8D-1541-A27B-1522DA02539C}" dt="2025-05-22T23:34:31.608" v="450" actId="26606"/>
          <ac:grpSpMkLst>
            <pc:docMk/>
            <pc:sldMk cId="3522980852" sldId="269"/>
            <ac:grpSpMk id="24" creationId="{12B3290A-D3BF-4B87-B55B-FD9A98B49727}"/>
          </ac:grpSpMkLst>
        </pc:grpChg>
        <pc:picChg chg="add mod ord">
          <ac:chgData name="Bevan Venter" userId="6b393e547fd85dc0" providerId="LiveId" clId="{AC7DFBD1-7E8D-1541-A27B-1522DA02539C}" dt="2025-05-22T23:34:31.608" v="450" actId="26606"/>
          <ac:picMkLst>
            <pc:docMk/>
            <pc:sldMk cId="3522980852" sldId="269"/>
            <ac:picMk id="13" creationId="{B5EBA347-325C-FF6E-77C4-CF80F9BABE0A}"/>
          </ac:picMkLst>
        </pc:picChg>
        <pc:picChg chg="add mod">
          <ac:chgData name="Bevan Venter" userId="6b393e547fd85dc0" providerId="LiveId" clId="{AC7DFBD1-7E8D-1541-A27B-1522DA02539C}" dt="2025-05-22T23:34:31.608" v="450" actId="26606"/>
          <ac:picMkLst>
            <pc:docMk/>
            <pc:sldMk cId="3522980852" sldId="269"/>
            <ac:picMk id="15" creationId="{8F6BEB21-69D2-9A1F-DE33-3FDB577825B1}"/>
          </ac:picMkLst>
        </pc:picChg>
      </pc:sldChg>
      <pc:sldChg chg="addSp delSp modSp new mod ord setBg modNotesTx">
        <pc:chgData name="Bevan Venter" userId="6b393e547fd85dc0" providerId="LiveId" clId="{AC7DFBD1-7E8D-1541-A27B-1522DA02539C}" dt="2025-05-22T23:43:40.819" v="589" actId="20577"/>
        <pc:sldMkLst>
          <pc:docMk/>
          <pc:sldMk cId="471113810" sldId="270"/>
        </pc:sldMkLst>
        <pc:spChg chg="mod">
          <ac:chgData name="Bevan Venter" userId="6b393e547fd85dc0" providerId="LiveId" clId="{AC7DFBD1-7E8D-1541-A27B-1522DA02539C}" dt="2025-05-22T23:42:27.203" v="506" actId="26606"/>
          <ac:spMkLst>
            <pc:docMk/>
            <pc:sldMk cId="471113810" sldId="270"/>
            <ac:spMk id="2" creationId="{C2B92EE1-C974-EC41-43E4-C853E21657D4}"/>
          </ac:spMkLst>
        </pc:spChg>
        <pc:spChg chg="del mod">
          <ac:chgData name="Bevan Venter" userId="6b393e547fd85dc0" providerId="LiveId" clId="{AC7DFBD1-7E8D-1541-A27B-1522DA02539C}" dt="2025-05-22T23:42:27.203" v="506" actId="26606"/>
          <ac:spMkLst>
            <pc:docMk/>
            <pc:sldMk cId="471113810" sldId="270"/>
            <ac:spMk id="3" creationId="{EF93046F-22A6-8EF2-3228-98230D134F5C}"/>
          </ac:spMkLst>
        </pc:spChg>
        <pc:spChg chg="add">
          <ac:chgData name="Bevan Venter" userId="6b393e547fd85dc0" providerId="LiveId" clId="{AC7DFBD1-7E8D-1541-A27B-1522DA02539C}" dt="2025-05-22T23:42:27.203" v="506" actId="26606"/>
          <ac:spMkLst>
            <pc:docMk/>
            <pc:sldMk cId="471113810" sldId="270"/>
            <ac:spMk id="9" creationId="{BACC6370-2D7E-4714-9D71-7542949D7D5D}"/>
          </ac:spMkLst>
        </pc:spChg>
        <pc:spChg chg="add">
          <ac:chgData name="Bevan Venter" userId="6b393e547fd85dc0" providerId="LiveId" clId="{AC7DFBD1-7E8D-1541-A27B-1522DA02539C}" dt="2025-05-22T23:42:27.203" v="506" actId="26606"/>
          <ac:spMkLst>
            <pc:docMk/>
            <pc:sldMk cId="471113810" sldId="270"/>
            <ac:spMk id="11" creationId="{F68B3F68-107C-434F-AA38-110D5EA91B85}"/>
          </ac:spMkLst>
        </pc:spChg>
        <pc:spChg chg="add">
          <ac:chgData name="Bevan Venter" userId="6b393e547fd85dc0" providerId="LiveId" clId="{AC7DFBD1-7E8D-1541-A27B-1522DA02539C}" dt="2025-05-22T23:42:27.203" v="506" actId="26606"/>
          <ac:spMkLst>
            <pc:docMk/>
            <pc:sldMk cId="471113810" sldId="270"/>
            <ac:spMk id="13" creationId="{AAD0DBB9-1A4B-4391-81D4-CB19F9AB918A}"/>
          </ac:spMkLst>
        </pc:spChg>
        <pc:spChg chg="add">
          <ac:chgData name="Bevan Venter" userId="6b393e547fd85dc0" providerId="LiveId" clId="{AC7DFBD1-7E8D-1541-A27B-1522DA02539C}" dt="2025-05-22T23:42:27.203" v="506" actId="26606"/>
          <ac:spMkLst>
            <pc:docMk/>
            <pc:sldMk cId="471113810" sldId="270"/>
            <ac:spMk id="15" creationId="{063BBA22-50EA-4C4D-BE05-F1CE4E63AA56}"/>
          </ac:spMkLst>
        </pc:spChg>
        <pc:graphicFrameChg chg="add mod">
          <ac:chgData name="Bevan Venter" userId="6b393e547fd85dc0" providerId="LiveId" clId="{AC7DFBD1-7E8D-1541-A27B-1522DA02539C}" dt="2025-05-22T23:43:40.819" v="589" actId="20577"/>
          <ac:graphicFrameMkLst>
            <pc:docMk/>
            <pc:sldMk cId="471113810" sldId="270"/>
            <ac:graphicFrameMk id="5" creationId="{90BE0DB0-1BCC-0BE1-62B3-85D46277B76E}"/>
          </ac:graphicFrameMkLst>
        </pc:graphicFrameChg>
      </pc:sldChg>
      <pc:sldChg chg="new del">
        <pc:chgData name="Bevan Venter" userId="6b393e547fd85dc0" providerId="LiveId" clId="{AC7DFBD1-7E8D-1541-A27B-1522DA02539C}" dt="2025-05-22T23:15:25.273" v="316" actId="2696"/>
        <pc:sldMkLst>
          <pc:docMk/>
          <pc:sldMk cId="680317087" sldId="270"/>
        </pc:sldMkLst>
      </pc:sldChg>
      <pc:sldChg chg="addSp delSp modSp new mod ord setBg modClrScheme chgLayout modNotesTx">
        <pc:chgData name="Bevan Venter" userId="6b393e547fd85dc0" providerId="LiveId" clId="{AC7DFBD1-7E8D-1541-A27B-1522DA02539C}" dt="2025-05-23T00:10:54.755" v="722" actId="14100"/>
        <pc:sldMkLst>
          <pc:docMk/>
          <pc:sldMk cId="2276154984" sldId="271"/>
        </pc:sldMkLst>
        <pc:spChg chg="add mod">
          <ac:chgData name="Bevan Venter" userId="6b393e547fd85dc0" providerId="LiveId" clId="{AC7DFBD1-7E8D-1541-A27B-1522DA02539C}" dt="2025-05-22T23:58:22.256" v="660" actId="767"/>
          <ac:spMkLst>
            <pc:docMk/>
            <pc:sldMk cId="2276154984" sldId="271"/>
            <ac:spMk id="2" creationId="{1B598453-966D-23F1-8941-7BD0D989C025}"/>
          </ac:spMkLst>
        </pc:spChg>
        <pc:spChg chg="del mod ord">
          <ac:chgData name="Bevan Venter" userId="6b393e547fd85dc0" providerId="LiveId" clId="{AC7DFBD1-7E8D-1541-A27B-1522DA02539C}" dt="2025-05-22T23:44:31.201" v="595" actId="700"/>
          <ac:spMkLst>
            <pc:docMk/>
            <pc:sldMk cId="2276154984" sldId="271"/>
            <ac:spMk id="2" creationId="{69284EA0-51BD-DC94-C544-DB6028F4CCE8}"/>
          </ac:spMkLst>
        </pc:spChg>
        <pc:spChg chg="del mod ord">
          <ac:chgData name="Bevan Venter" userId="6b393e547fd85dc0" providerId="LiveId" clId="{AC7DFBD1-7E8D-1541-A27B-1522DA02539C}" dt="2025-05-22T23:44:31.201" v="595" actId="700"/>
          <ac:spMkLst>
            <pc:docMk/>
            <pc:sldMk cId="2276154984" sldId="271"/>
            <ac:spMk id="3" creationId="{03063206-4408-74E0-C549-029002CD6D5D}"/>
          </ac:spMkLst>
        </pc:spChg>
        <pc:spChg chg="add del mod">
          <ac:chgData name="Bevan Venter" userId="6b393e547fd85dc0" providerId="LiveId" clId="{AC7DFBD1-7E8D-1541-A27B-1522DA02539C}" dt="2025-05-22T23:59:35.452" v="663" actId="478"/>
          <ac:spMkLst>
            <pc:docMk/>
            <pc:sldMk cId="2276154984" sldId="271"/>
            <ac:spMk id="3" creationId="{0AFC1DE4-46C7-7A2C-C16B-11AB5F12D017}"/>
          </ac:spMkLst>
        </pc:spChg>
        <pc:spChg chg="add mod ord">
          <ac:chgData name="Bevan Venter" userId="6b393e547fd85dc0" providerId="LiveId" clId="{AC7DFBD1-7E8D-1541-A27B-1522DA02539C}" dt="2025-05-23T00:05:35.770" v="676" actId="26606"/>
          <ac:spMkLst>
            <pc:docMk/>
            <pc:sldMk cId="2276154984" sldId="271"/>
            <ac:spMk id="4" creationId="{376F87C7-E380-0FAB-6A68-339886A1110D}"/>
          </ac:spMkLst>
        </pc:spChg>
        <pc:spChg chg="add del mod ord">
          <ac:chgData name="Bevan Venter" userId="6b393e547fd85dc0" providerId="LiveId" clId="{AC7DFBD1-7E8D-1541-A27B-1522DA02539C}" dt="2025-05-22T23:54:58.831" v="657" actId="931"/>
          <ac:spMkLst>
            <pc:docMk/>
            <pc:sldMk cId="2276154984" sldId="271"/>
            <ac:spMk id="5" creationId="{93ADC504-A5C9-ED30-AA1A-6773CF4425D0}"/>
          </ac:spMkLst>
        </pc:spChg>
        <pc:spChg chg="add del mod ord">
          <ac:chgData name="Bevan Venter" userId="6b393e547fd85dc0" providerId="LiveId" clId="{AC7DFBD1-7E8D-1541-A27B-1522DA02539C}" dt="2025-05-23T00:05:55.453" v="681" actId="26606"/>
          <ac:spMkLst>
            <pc:docMk/>
            <pc:sldMk cId="2276154984" sldId="271"/>
            <ac:spMk id="6" creationId="{6BE96E15-3442-E643-4F68-E83196FE7B6E}"/>
          </ac:spMkLst>
        </pc:spChg>
        <pc:spChg chg="add del mod">
          <ac:chgData name="Bevan Venter" userId="6b393e547fd85dc0" providerId="LiveId" clId="{AC7DFBD1-7E8D-1541-A27B-1522DA02539C}" dt="2025-05-23T00:10:23.742" v="711" actId="931"/>
          <ac:spMkLst>
            <pc:docMk/>
            <pc:sldMk cId="2276154984" sldId="271"/>
            <ac:spMk id="12" creationId="{80C0904A-3487-A1C1-8205-8DC62EA5487C}"/>
          </ac:spMkLst>
        </pc:spChg>
        <pc:spChg chg="add del">
          <ac:chgData name="Bevan Venter" userId="6b393e547fd85dc0" providerId="LiveId" clId="{AC7DFBD1-7E8D-1541-A27B-1522DA02539C}" dt="2025-05-23T00:05:35.759" v="675" actId="26606"/>
          <ac:spMkLst>
            <pc:docMk/>
            <pc:sldMk cId="2276154984" sldId="271"/>
            <ac:spMk id="15" creationId="{B712E947-0734-45F9-9C4F-41114EC3A33E}"/>
          </ac:spMkLst>
        </pc:spChg>
        <pc:spChg chg="add del">
          <ac:chgData name="Bevan Venter" userId="6b393e547fd85dc0" providerId="LiveId" clId="{AC7DFBD1-7E8D-1541-A27B-1522DA02539C}" dt="2025-05-23T00:05:35.759" v="675" actId="26606"/>
          <ac:spMkLst>
            <pc:docMk/>
            <pc:sldMk cId="2276154984" sldId="271"/>
            <ac:spMk id="17" creationId="{4C6B5652-C661-4C58-B937-F0F490F7FCB2}"/>
          </ac:spMkLst>
        </pc:spChg>
        <pc:spChg chg="add del">
          <ac:chgData name="Bevan Venter" userId="6b393e547fd85dc0" providerId="LiveId" clId="{AC7DFBD1-7E8D-1541-A27B-1522DA02539C}" dt="2025-05-23T00:05:35.759" v="675" actId="26606"/>
          <ac:spMkLst>
            <pc:docMk/>
            <pc:sldMk cId="2276154984" sldId="271"/>
            <ac:spMk id="19" creationId="{0B936867-6407-43FB-9DE6-1B0879D0CB31}"/>
          </ac:spMkLst>
        </pc:spChg>
        <pc:spChg chg="add del">
          <ac:chgData name="Bevan Venter" userId="6b393e547fd85dc0" providerId="LiveId" clId="{AC7DFBD1-7E8D-1541-A27B-1522DA02539C}" dt="2025-05-23T00:05:35.759" v="675" actId="26606"/>
          <ac:spMkLst>
            <pc:docMk/>
            <pc:sldMk cId="2276154984" sldId="271"/>
            <ac:spMk id="21" creationId="{ACD0B258-678B-4A8C-894F-848AF24A1922}"/>
          </ac:spMkLst>
        </pc:spChg>
        <pc:spChg chg="add del">
          <ac:chgData name="Bevan Venter" userId="6b393e547fd85dc0" providerId="LiveId" clId="{AC7DFBD1-7E8D-1541-A27B-1522DA02539C}" dt="2025-05-23T00:05:35.759" v="675" actId="26606"/>
          <ac:spMkLst>
            <pc:docMk/>
            <pc:sldMk cId="2276154984" sldId="271"/>
            <ac:spMk id="23" creationId="{C8D58395-74AF-401A-AF2F-76B6FCF71DFE}"/>
          </ac:spMkLst>
        </pc:spChg>
        <pc:spChg chg="add del">
          <ac:chgData name="Bevan Venter" userId="6b393e547fd85dc0" providerId="LiveId" clId="{AC7DFBD1-7E8D-1541-A27B-1522DA02539C}" dt="2025-05-23T00:05:35.759" v="675" actId="26606"/>
          <ac:spMkLst>
            <pc:docMk/>
            <pc:sldMk cId="2276154984" sldId="271"/>
            <ac:spMk id="25" creationId="{2F003F3F-F118-41D2-AA3F-74DB0D1970BB}"/>
          </ac:spMkLst>
        </pc:spChg>
        <pc:spChg chg="add del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27" creationId="{873DDF9D-E27C-4E23-A1E8-CA352535F7C9}"/>
          </ac:spMkLst>
        </pc:spChg>
        <pc:spChg chg="add del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28" creationId="{4C6B5652-C661-4C58-B937-F0F490F7FCB2}"/>
          </ac:spMkLst>
        </pc:spChg>
        <pc:spChg chg="add del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29" creationId="{0B936867-6407-43FB-9DE6-1B0879D0CB31}"/>
          </ac:spMkLst>
        </pc:spChg>
        <pc:spChg chg="add del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30" creationId="{ACD0B258-678B-4A8C-894F-848AF24A1922}"/>
          </ac:spMkLst>
        </pc:spChg>
        <pc:spChg chg="add del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31" creationId="{2F003F3F-F118-41D2-AA3F-74DB0D1970BB}"/>
          </ac:spMkLst>
        </pc:spChg>
        <pc:spChg chg="add del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32" creationId="{C8D58395-74AF-401A-AF2F-76B6FCF71DFE}"/>
          </ac:spMkLst>
        </pc:spChg>
        <pc:spChg chg="add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41" creationId="{1022CA72-2A63-428F-B586-37BA5AB6D265}"/>
          </ac:spMkLst>
        </pc:spChg>
        <pc:spChg chg="add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43" creationId="{95C8260E-968F-44E8-A823-ABB431311926}"/>
          </ac:spMkLst>
        </pc:spChg>
        <pc:spChg chg="add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45" creationId="{2C1BBA94-3F40-40AA-8BB9-E69E25E537C1}"/>
          </ac:spMkLst>
        </pc:spChg>
        <pc:spChg chg="add">
          <ac:chgData name="Bevan Venter" userId="6b393e547fd85dc0" providerId="LiveId" clId="{AC7DFBD1-7E8D-1541-A27B-1522DA02539C}" dt="2025-05-23T00:08:55.661" v="704" actId="26606"/>
          <ac:spMkLst>
            <pc:docMk/>
            <pc:sldMk cId="2276154984" sldId="271"/>
            <ac:spMk id="47" creationId="{FE43805F-24A6-46A4-B19B-54F28347355C}"/>
          </ac:spMkLst>
        </pc:spChg>
        <pc:graphicFrameChg chg="add del">
          <ac:chgData name="Bevan Venter" userId="6b393e547fd85dc0" providerId="LiveId" clId="{AC7DFBD1-7E8D-1541-A27B-1522DA02539C}" dt="2025-05-23T00:05:55.437" v="680" actId="26606"/>
          <ac:graphicFrameMkLst>
            <pc:docMk/>
            <pc:sldMk cId="2276154984" sldId="271"/>
            <ac:graphicFrameMk id="34" creationId="{6F284CE9-A46A-D1E1-D52D-A954AC42AEFF}"/>
          </ac:graphicFrameMkLst>
        </pc:graphicFrameChg>
        <pc:graphicFrameChg chg="add">
          <ac:chgData name="Bevan Venter" userId="6b393e547fd85dc0" providerId="LiveId" clId="{AC7DFBD1-7E8D-1541-A27B-1522DA02539C}" dt="2025-05-23T00:05:55.453" v="681" actId="26606"/>
          <ac:graphicFrameMkLst>
            <pc:docMk/>
            <pc:sldMk cId="2276154984" sldId="271"/>
            <ac:graphicFrameMk id="36" creationId="{428BC340-156D-5E7E-9718-B7222A5A7877}"/>
          </ac:graphicFrameMkLst>
        </pc:graphicFrameChg>
        <pc:picChg chg="add del mod">
          <ac:chgData name="Bevan Venter" userId="6b393e547fd85dc0" providerId="LiveId" clId="{AC7DFBD1-7E8D-1541-A27B-1522DA02539C}" dt="2025-05-22T23:59:55.432" v="668" actId="478"/>
          <ac:picMkLst>
            <pc:docMk/>
            <pc:sldMk cId="2276154984" sldId="271"/>
            <ac:picMk id="7" creationId="{26639213-065B-0052-9637-66F5E41442FE}"/>
          </ac:picMkLst>
        </pc:picChg>
        <pc:picChg chg="add del mod">
          <ac:chgData name="Bevan Venter" userId="6b393e547fd85dc0" providerId="LiveId" clId="{AC7DFBD1-7E8D-1541-A27B-1522DA02539C}" dt="2025-05-22T23:52:08.266" v="652" actId="478"/>
          <ac:picMkLst>
            <pc:docMk/>
            <pc:sldMk cId="2276154984" sldId="271"/>
            <ac:picMk id="7" creationId="{A32D5BD8-0723-88F4-837A-EAD171B13D15}"/>
          </ac:picMkLst>
        </pc:picChg>
        <pc:picChg chg="add del mod ord">
          <ac:chgData name="Bevan Venter" userId="6b393e547fd85dc0" providerId="LiveId" clId="{AC7DFBD1-7E8D-1541-A27B-1522DA02539C}" dt="2025-05-23T00:09:55.139" v="707" actId="478"/>
          <ac:picMkLst>
            <pc:docMk/>
            <pc:sldMk cId="2276154984" sldId="271"/>
            <ac:picMk id="9" creationId="{839CD3BD-C6AB-E053-D02E-46BE39F225E9}"/>
          </ac:picMkLst>
        </pc:picChg>
        <pc:picChg chg="add mod">
          <ac:chgData name="Bevan Venter" userId="6b393e547fd85dc0" providerId="LiveId" clId="{AC7DFBD1-7E8D-1541-A27B-1522DA02539C}" dt="2025-05-23T00:10:54.755" v="722" actId="14100"/>
          <ac:picMkLst>
            <pc:docMk/>
            <pc:sldMk cId="2276154984" sldId="271"/>
            <ac:picMk id="10" creationId="{19C9D221-3919-5AE7-2AC7-44B60E3F8B98}"/>
          </ac:picMkLst>
        </pc:picChg>
        <pc:picChg chg="add mod">
          <ac:chgData name="Bevan Venter" userId="6b393e547fd85dc0" providerId="LiveId" clId="{AC7DFBD1-7E8D-1541-A27B-1522DA02539C}" dt="2025-05-23T00:10:48.936" v="721" actId="1076"/>
          <ac:picMkLst>
            <pc:docMk/>
            <pc:sldMk cId="2276154984" sldId="271"/>
            <ac:picMk id="14" creationId="{290DA3FA-A424-8B7D-280B-B45A282B3615}"/>
          </ac:picMkLst>
        </pc:picChg>
      </pc:sldChg>
      <pc:sldChg chg="addSp delSp modSp new mod ord modClrScheme chgLayout modNotesTx">
        <pc:chgData name="Bevan Venter" userId="6b393e547fd85dc0" providerId="LiveId" clId="{AC7DFBD1-7E8D-1541-A27B-1522DA02539C}" dt="2025-05-22T23:48:17.633" v="624" actId="20577"/>
        <pc:sldMkLst>
          <pc:docMk/>
          <pc:sldMk cId="1254058659" sldId="272"/>
        </pc:sldMkLst>
        <pc:spChg chg="mod ord">
          <ac:chgData name="Bevan Venter" userId="6b393e547fd85dc0" providerId="LiveId" clId="{AC7DFBD1-7E8D-1541-A27B-1522DA02539C}" dt="2025-05-22T23:47:41.980" v="617" actId="700"/>
          <ac:spMkLst>
            <pc:docMk/>
            <pc:sldMk cId="1254058659" sldId="272"/>
            <ac:spMk id="2" creationId="{1A90C1E8-D39C-3E9E-D99D-F55A2D2CBDC2}"/>
          </ac:spMkLst>
        </pc:spChg>
        <pc:spChg chg="del mod ord">
          <ac:chgData name="Bevan Venter" userId="6b393e547fd85dc0" providerId="LiveId" clId="{AC7DFBD1-7E8D-1541-A27B-1522DA02539C}" dt="2025-05-22T23:47:41.980" v="617" actId="700"/>
          <ac:spMkLst>
            <pc:docMk/>
            <pc:sldMk cId="1254058659" sldId="272"/>
            <ac:spMk id="3" creationId="{028A390E-E4CC-5A09-7030-F116B63D387B}"/>
          </ac:spMkLst>
        </pc:spChg>
        <pc:spChg chg="add mod ord">
          <ac:chgData name="Bevan Venter" userId="6b393e547fd85dc0" providerId="LiveId" clId="{AC7DFBD1-7E8D-1541-A27B-1522DA02539C}" dt="2025-05-22T23:47:58.354" v="622"/>
          <ac:spMkLst>
            <pc:docMk/>
            <pc:sldMk cId="1254058659" sldId="272"/>
            <ac:spMk id="4" creationId="{FA2C33AC-ED1B-F340-1178-D201FEFD0982}"/>
          </ac:spMkLst>
        </pc:spChg>
        <pc:spChg chg="add mod ord">
          <ac:chgData name="Bevan Venter" userId="6b393e547fd85dc0" providerId="LiveId" clId="{AC7DFBD1-7E8D-1541-A27B-1522DA02539C}" dt="2025-05-22T23:47:41.980" v="617" actId="700"/>
          <ac:spMkLst>
            <pc:docMk/>
            <pc:sldMk cId="1254058659" sldId="272"/>
            <ac:spMk id="5" creationId="{54E2BF8E-D234-14A8-A0FF-97D57E296250}"/>
          </ac:spMkLst>
        </pc:spChg>
      </pc:sldChg>
      <pc:sldChg chg="addSp delSp modSp new mod ord modClrScheme chgLayout modNotesTx">
        <pc:chgData name="Bevan Venter" userId="6b393e547fd85dc0" providerId="LiveId" clId="{AC7DFBD1-7E8D-1541-A27B-1522DA02539C}" dt="2025-05-22T23:39:19.632" v="490" actId="12"/>
        <pc:sldMkLst>
          <pc:docMk/>
          <pc:sldMk cId="605797055" sldId="273"/>
        </pc:sldMkLst>
        <pc:spChg chg="mod ord">
          <ac:chgData name="Bevan Venter" userId="6b393e547fd85dc0" providerId="LiveId" clId="{AC7DFBD1-7E8D-1541-A27B-1522DA02539C}" dt="2025-05-22T23:36:11.549" v="464" actId="700"/>
          <ac:spMkLst>
            <pc:docMk/>
            <pc:sldMk cId="605797055" sldId="273"/>
            <ac:spMk id="2" creationId="{F2814BEC-0BB1-37B0-5793-C2FC7FE3C56C}"/>
          </ac:spMkLst>
        </pc:spChg>
        <pc:spChg chg="del mod ord">
          <ac:chgData name="Bevan Venter" userId="6b393e547fd85dc0" providerId="LiveId" clId="{AC7DFBD1-7E8D-1541-A27B-1522DA02539C}" dt="2025-05-22T23:36:11.549" v="464" actId="700"/>
          <ac:spMkLst>
            <pc:docMk/>
            <pc:sldMk cId="605797055" sldId="273"/>
            <ac:spMk id="3" creationId="{7DAAABA1-35BB-C9A4-8030-12B9E0CA13A2}"/>
          </ac:spMkLst>
        </pc:spChg>
        <pc:spChg chg="add del mod ord">
          <ac:chgData name="Bevan Venter" userId="6b393e547fd85dc0" providerId="LiveId" clId="{AC7DFBD1-7E8D-1541-A27B-1522DA02539C}" dt="2025-05-22T23:36:51.402" v="474" actId="26606"/>
          <ac:spMkLst>
            <pc:docMk/>
            <pc:sldMk cId="605797055" sldId="273"/>
            <ac:spMk id="4" creationId="{EEBAA6D1-28E7-60D6-7359-8814F30AB4B6}"/>
          </ac:spMkLst>
        </pc:spChg>
        <pc:spChg chg="add del mod ord">
          <ac:chgData name="Bevan Venter" userId="6b393e547fd85dc0" providerId="LiveId" clId="{AC7DFBD1-7E8D-1541-A27B-1522DA02539C}" dt="2025-05-22T23:36:34.730" v="470" actId="931"/>
          <ac:spMkLst>
            <pc:docMk/>
            <pc:sldMk cId="605797055" sldId="273"/>
            <ac:spMk id="5" creationId="{DF402D76-0F7F-6EF7-1D92-6E3F94ABBA70}"/>
          </ac:spMkLst>
        </pc:spChg>
        <pc:graphicFrameChg chg="add del">
          <ac:chgData name="Bevan Venter" userId="6b393e547fd85dc0" providerId="LiveId" clId="{AC7DFBD1-7E8D-1541-A27B-1522DA02539C}" dt="2025-05-22T23:36:51.383" v="473" actId="26606"/>
          <ac:graphicFrameMkLst>
            <pc:docMk/>
            <pc:sldMk cId="605797055" sldId="273"/>
            <ac:graphicFrameMk id="9" creationId="{9335E0E8-6727-CA99-B5C6-C67D5846EE70}"/>
          </ac:graphicFrameMkLst>
        </pc:graphicFrameChg>
        <pc:graphicFrameChg chg="add">
          <ac:chgData name="Bevan Venter" userId="6b393e547fd85dc0" providerId="LiveId" clId="{AC7DFBD1-7E8D-1541-A27B-1522DA02539C}" dt="2025-05-22T23:36:51.402" v="474" actId="26606"/>
          <ac:graphicFrameMkLst>
            <pc:docMk/>
            <pc:sldMk cId="605797055" sldId="273"/>
            <ac:graphicFrameMk id="11" creationId="{50E86459-27FD-B182-28BD-212C809944B3}"/>
          </ac:graphicFrameMkLst>
        </pc:graphicFrameChg>
        <pc:picChg chg="add mod">
          <ac:chgData name="Bevan Venter" userId="6b393e547fd85dc0" providerId="LiveId" clId="{AC7DFBD1-7E8D-1541-A27B-1522DA02539C}" dt="2025-05-22T23:36:38.408" v="471" actId="27614"/>
          <ac:picMkLst>
            <pc:docMk/>
            <pc:sldMk cId="605797055" sldId="273"/>
            <ac:picMk id="7" creationId="{F4A4A65E-6C2D-6EDA-DDC6-BF17D4F1BCC9}"/>
          </ac:picMkLst>
        </pc:picChg>
      </pc:sldChg>
      <pc:sldChg chg="addSp delSp modSp new mod modClrScheme chgLayout modNotesTx">
        <pc:chgData name="Bevan Venter" userId="6b393e547fd85dc0" providerId="LiveId" clId="{AC7DFBD1-7E8D-1541-A27B-1522DA02539C}" dt="2025-05-22T23:49:46.181" v="635" actId="20577"/>
        <pc:sldMkLst>
          <pc:docMk/>
          <pc:sldMk cId="3087689175" sldId="274"/>
        </pc:sldMkLst>
        <pc:spChg chg="mod ord">
          <ac:chgData name="Bevan Venter" userId="6b393e547fd85dc0" providerId="LiveId" clId="{AC7DFBD1-7E8D-1541-A27B-1522DA02539C}" dt="2025-05-22T23:49:10.500" v="631" actId="700"/>
          <ac:spMkLst>
            <pc:docMk/>
            <pc:sldMk cId="3087689175" sldId="274"/>
            <ac:spMk id="2" creationId="{272139BD-0C57-461D-2221-243A5F237693}"/>
          </ac:spMkLst>
        </pc:spChg>
        <pc:spChg chg="del mod ord">
          <ac:chgData name="Bevan Venter" userId="6b393e547fd85dc0" providerId="LiveId" clId="{AC7DFBD1-7E8D-1541-A27B-1522DA02539C}" dt="2025-05-22T23:49:10.500" v="631" actId="700"/>
          <ac:spMkLst>
            <pc:docMk/>
            <pc:sldMk cId="3087689175" sldId="274"/>
            <ac:spMk id="3" creationId="{A02FEE96-4B5F-07ED-51C8-74E1180876A1}"/>
          </ac:spMkLst>
        </pc:spChg>
        <pc:spChg chg="add mod ord">
          <ac:chgData name="Bevan Venter" userId="6b393e547fd85dc0" providerId="LiveId" clId="{AC7DFBD1-7E8D-1541-A27B-1522DA02539C}" dt="2025-05-22T23:49:23.084" v="632"/>
          <ac:spMkLst>
            <pc:docMk/>
            <pc:sldMk cId="3087689175" sldId="274"/>
            <ac:spMk id="4" creationId="{04DBB85D-5F4C-4114-6F5D-F954DA74A0BB}"/>
          </ac:spMkLst>
        </pc:spChg>
        <pc:spChg chg="add mod ord">
          <ac:chgData name="Bevan Venter" userId="6b393e547fd85dc0" providerId="LiveId" clId="{AC7DFBD1-7E8D-1541-A27B-1522DA02539C}" dt="2025-05-22T23:49:28.801" v="633"/>
          <ac:spMkLst>
            <pc:docMk/>
            <pc:sldMk cId="3087689175" sldId="274"/>
            <ac:spMk id="5" creationId="{23D6ADC8-E54D-3160-578E-11234DAD96AE}"/>
          </ac:spMkLst>
        </pc:spChg>
      </pc:sldChg>
      <pc:sldChg chg="addSp delSp modSp new mod modClrScheme chgLayout modNotesTx">
        <pc:chgData name="Bevan Venter" userId="6b393e547fd85dc0" providerId="LiveId" clId="{AC7DFBD1-7E8D-1541-A27B-1522DA02539C}" dt="2025-05-22T23:53:34.839" v="653" actId="12"/>
        <pc:sldMkLst>
          <pc:docMk/>
          <pc:sldMk cId="2614733037" sldId="275"/>
        </pc:sldMkLst>
        <pc:spChg chg="mod ord">
          <ac:chgData name="Bevan Venter" userId="6b393e547fd85dc0" providerId="LiveId" clId="{AC7DFBD1-7E8D-1541-A27B-1522DA02539C}" dt="2025-05-22T23:50:12.710" v="637" actId="700"/>
          <ac:spMkLst>
            <pc:docMk/>
            <pc:sldMk cId="2614733037" sldId="275"/>
            <ac:spMk id="2" creationId="{B5B7A254-429A-2658-1AAC-44D12516F2BC}"/>
          </ac:spMkLst>
        </pc:spChg>
        <pc:spChg chg="del mod ord">
          <ac:chgData name="Bevan Venter" userId="6b393e547fd85dc0" providerId="LiveId" clId="{AC7DFBD1-7E8D-1541-A27B-1522DA02539C}" dt="2025-05-22T23:50:12.710" v="637" actId="700"/>
          <ac:spMkLst>
            <pc:docMk/>
            <pc:sldMk cId="2614733037" sldId="275"/>
            <ac:spMk id="3" creationId="{850629D6-27AC-E35C-C397-9046DA1F3CDD}"/>
          </ac:spMkLst>
        </pc:spChg>
        <pc:spChg chg="add mod ord">
          <ac:chgData name="Bevan Venter" userId="6b393e547fd85dc0" providerId="LiveId" clId="{AC7DFBD1-7E8D-1541-A27B-1522DA02539C}" dt="2025-05-22T23:50:29.131" v="642"/>
          <ac:spMkLst>
            <pc:docMk/>
            <pc:sldMk cId="2614733037" sldId="275"/>
            <ac:spMk id="4" creationId="{68AB85CC-069D-78D2-AF88-974D0269853A}"/>
          </ac:spMkLst>
        </pc:spChg>
        <pc:spChg chg="add mod ord">
          <ac:chgData name="Bevan Venter" userId="6b393e547fd85dc0" providerId="LiveId" clId="{AC7DFBD1-7E8D-1541-A27B-1522DA02539C}" dt="2025-05-22T23:50:12.710" v="637" actId="700"/>
          <ac:spMkLst>
            <pc:docMk/>
            <pc:sldMk cId="2614733037" sldId="275"/>
            <ac:spMk id="5" creationId="{A01345F2-2D68-1335-BE39-359DCBB9A2C0}"/>
          </ac:spMkLst>
        </pc:spChg>
      </pc:sldChg>
      <pc:sldChg chg="delSp modSp new mod modClrScheme chgLayout modNotesTx">
        <pc:chgData name="Bevan Venter" userId="6b393e547fd85dc0" providerId="LiveId" clId="{AC7DFBD1-7E8D-1541-A27B-1522DA02539C}" dt="2025-05-22T23:54:28.387" v="656" actId="700"/>
        <pc:sldMkLst>
          <pc:docMk/>
          <pc:sldMk cId="1826676255" sldId="276"/>
        </pc:sldMkLst>
        <pc:spChg chg="mod ord">
          <ac:chgData name="Bevan Venter" userId="6b393e547fd85dc0" providerId="LiveId" clId="{AC7DFBD1-7E8D-1541-A27B-1522DA02539C}" dt="2025-05-22T23:54:28.387" v="656" actId="700"/>
          <ac:spMkLst>
            <pc:docMk/>
            <pc:sldMk cId="1826676255" sldId="276"/>
            <ac:spMk id="2" creationId="{66B0AC0F-DD94-2E1C-B73C-E51FF32386BC}"/>
          </ac:spMkLst>
        </pc:spChg>
        <pc:spChg chg="del">
          <ac:chgData name="Bevan Venter" userId="6b393e547fd85dc0" providerId="LiveId" clId="{AC7DFBD1-7E8D-1541-A27B-1522DA02539C}" dt="2025-05-22T23:54:28.387" v="656" actId="700"/>
          <ac:spMkLst>
            <pc:docMk/>
            <pc:sldMk cId="1826676255" sldId="276"/>
            <ac:spMk id="3" creationId="{DF5989B4-DF2F-CBD7-D788-162E26F2CBD5}"/>
          </ac:spMkLst>
        </pc:spChg>
      </pc:sldChg>
      <pc:sldChg chg="modSp new">
        <pc:chgData name="Bevan Venter" userId="6b393e547fd85dc0" providerId="LiveId" clId="{AC7DFBD1-7E8D-1541-A27B-1522DA02539C}" dt="2025-05-23T00:13:01.594" v="723"/>
        <pc:sldMkLst>
          <pc:docMk/>
          <pc:sldMk cId="3322436846" sldId="277"/>
        </pc:sldMkLst>
        <pc:spChg chg="mod">
          <ac:chgData name="Bevan Venter" userId="6b393e547fd85dc0" providerId="LiveId" clId="{AC7DFBD1-7E8D-1541-A27B-1522DA02539C}" dt="2025-05-23T00:13:01.594" v="723"/>
          <ac:spMkLst>
            <pc:docMk/>
            <pc:sldMk cId="3322436846" sldId="277"/>
            <ac:spMk id="2" creationId="{77BAA054-0CC1-0023-3BD5-0CE5FBE2631D}"/>
          </ac:spMkLst>
        </pc:spChg>
      </pc:sldChg>
      <pc:sldChg chg="new del">
        <pc:chgData name="Bevan Venter" userId="6b393e547fd85dc0" providerId="LiveId" clId="{AC7DFBD1-7E8D-1541-A27B-1522DA02539C}" dt="2025-05-23T19:59:41.877" v="726" actId="2696"/>
        <pc:sldMkLst>
          <pc:docMk/>
          <pc:sldMk cId="399262686" sldId="278"/>
        </pc:sldMkLst>
      </pc:sldChg>
      <pc:sldChg chg="addSp delSp modSp new mod ord setBg">
        <pc:chgData name="Bevan Venter" userId="6b393e547fd85dc0" providerId="LiveId" clId="{AC7DFBD1-7E8D-1541-A27B-1522DA02539C}" dt="2025-05-23T20:05:10.313" v="733" actId="20578"/>
        <pc:sldMkLst>
          <pc:docMk/>
          <pc:sldMk cId="1235584348" sldId="278"/>
        </pc:sldMkLst>
        <pc:spChg chg="del">
          <ac:chgData name="Bevan Venter" userId="6b393e547fd85dc0" providerId="LiveId" clId="{AC7DFBD1-7E8D-1541-A27B-1522DA02539C}" dt="2025-05-23T20:01:07.119" v="731" actId="26606"/>
          <ac:spMkLst>
            <pc:docMk/>
            <pc:sldMk cId="1235584348" sldId="278"/>
            <ac:spMk id="2" creationId="{B95C682A-C8AB-C5D9-BE03-D9B299F623A2}"/>
          </ac:spMkLst>
        </pc:spChg>
        <pc:spChg chg="del">
          <ac:chgData name="Bevan Venter" userId="6b393e547fd85dc0" providerId="LiveId" clId="{AC7DFBD1-7E8D-1541-A27B-1522DA02539C}" dt="2025-05-23T20:01:00.535" v="729" actId="931"/>
          <ac:spMkLst>
            <pc:docMk/>
            <pc:sldMk cId="1235584348" sldId="278"/>
            <ac:spMk id="3" creationId="{D6EC51A2-1893-108D-9B68-5E91BB773B9E}"/>
          </ac:spMkLst>
        </pc:spChg>
        <pc:spChg chg="add">
          <ac:chgData name="Bevan Venter" userId="6b393e547fd85dc0" providerId="LiveId" clId="{AC7DFBD1-7E8D-1541-A27B-1522DA02539C}" dt="2025-05-23T20:01:07.119" v="731" actId="26606"/>
          <ac:spMkLst>
            <pc:docMk/>
            <pc:sldMk cId="1235584348" sldId="278"/>
            <ac:spMk id="10" creationId="{AB8C311F-7253-4AED-9701-7FC0708C41C7}"/>
          </ac:spMkLst>
        </pc:spChg>
        <pc:spChg chg="add">
          <ac:chgData name="Bevan Venter" userId="6b393e547fd85dc0" providerId="LiveId" clId="{AC7DFBD1-7E8D-1541-A27B-1522DA02539C}" dt="2025-05-23T20:01:07.119" v="731" actId="26606"/>
          <ac:spMkLst>
            <pc:docMk/>
            <pc:sldMk cId="1235584348" sldId="278"/>
            <ac:spMk id="12" creationId="{E2384209-CB15-4CDF-9D31-C44FD9A3F20D}"/>
          </ac:spMkLst>
        </pc:spChg>
        <pc:spChg chg="add">
          <ac:chgData name="Bevan Venter" userId="6b393e547fd85dc0" providerId="LiveId" clId="{AC7DFBD1-7E8D-1541-A27B-1522DA02539C}" dt="2025-05-23T20:01:07.119" v="731" actId="26606"/>
          <ac:spMkLst>
            <pc:docMk/>
            <pc:sldMk cId="1235584348" sldId="278"/>
            <ac:spMk id="14" creationId="{2633B3B5-CC90-43F0-8714-D31D1F3F0209}"/>
          </ac:spMkLst>
        </pc:spChg>
        <pc:spChg chg="add">
          <ac:chgData name="Bevan Venter" userId="6b393e547fd85dc0" providerId="LiveId" clId="{AC7DFBD1-7E8D-1541-A27B-1522DA02539C}" dt="2025-05-23T20:01:07.119" v="731" actId="26606"/>
          <ac:spMkLst>
            <pc:docMk/>
            <pc:sldMk cId="1235584348" sldId="278"/>
            <ac:spMk id="16" creationId="{A8D57A06-A426-446D-B02C-A2DC6B62E45E}"/>
          </ac:spMkLst>
        </pc:spChg>
        <pc:picChg chg="add mod">
          <ac:chgData name="Bevan Venter" userId="6b393e547fd85dc0" providerId="LiveId" clId="{AC7DFBD1-7E8D-1541-A27B-1522DA02539C}" dt="2025-05-23T20:01:07.119" v="731" actId="26606"/>
          <ac:picMkLst>
            <pc:docMk/>
            <pc:sldMk cId="1235584348" sldId="278"/>
            <ac:picMk id="5" creationId="{F704C579-7621-338A-F497-28DEFF4ED914}"/>
          </ac:picMkLst>
        </pc:picChg>
      </pc:sldChg>
      <pc:sldChg chg="new del">
        <pc:chgData name="Bevan Venter" userId="6b393e547fd85dc0" providerId="LiveId" clId="{AC7DFBD1-7E8D-1541-A27B-1522DA02539C}" dt="2025-05-23T20:36:33.323" v="754" actId="2696"/>
        <pc:sldMkLst>
          <pc:docMk/>
          <pc:sldMk cId="3703378118" sldId="279"/>
        </pc:sldMkLst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79CCC3-8D33-A747-BCDD-5D366CFA76C0}" type="datetimeFigureOut">
              <a:rPr lang="en-US" smtClean="0"/>
              <a:t>5/23/25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CF77A-44FC-AA44-9837-690FEB3495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18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8CA3E-2DAD-1E48-DE33-06106E3CE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DC36E-8521-FF8E-E90E-D2C0AC781B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9E953-1DE8-3353-638F-7CB5A5C40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698BA-AFA7-09FB-D45C-15E4EDB6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B23C2-8854-06C9-A20F-9A39DC523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882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E6BB2-93EB-3D3E-BED3-F4AC31E7C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11FE5D-E94F-A6C4-5D57-9DC83165F0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CBE8C-E4DE-1374-FF28-AD3CE1888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FFDA1-AB62-5A7E-253C-2F4B26224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9CEE2-4799-4075-F512-61820F4D0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31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769AB1-08A9-CD1F-52EC-B7EFDB376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9A709-9CC1-B2CA-29C4-55B13966B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58D7F-4095-CF00-7406-4980280A5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A7CA2-EAE1-26E0-FC4C-52B08706D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50133-9188-F92E-44C4-EB5E0F5B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315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32B61-49B5-026B-79AA-6CDCE985F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9B159-6C44-E04A-5D2E-1E4B1E0F7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0454C-F171-81A2-6048-004FD81AF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124F6-FB85-9D18-4F7E-3C821B87C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A0845-2A80-7DB1-FB41-70792550E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40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1E2DC-A99E-9B29-EBDE-EA9BBB936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C5D0C-8E6C-07AB-ADD2-7E1C3A854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5D91E-099C-CE90-2B55-6D4AB9A31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A15A-B0A4-693D-4BB8-C2B15044A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97A42-8AF6-D4FB-6417-FB1C4D3D5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579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9A42B-E23C-02E7-82A7-3C52A5404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DFEF6-282A-07C2-9499-E14647DAAE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E7C60B-C529-2ECB-B016-F571B22161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1B248-3160-5339-7BA4-BD879C690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3FFB8C-8394-E2F0-3176-47024A303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B0BBE-5169-643F-63E6-98CA949F3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48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BBE7F-0657-6C2D-3C42-4B675EF78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893385-D7B3-3C10-255C-CCF34F6E6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64562-E53F-6FD2-1D5F-8D9E1EDCE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58823C-F688-2F5F-64D9-1DEB51FA47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4B23C6-E81C-0C09-8310-3B6362081F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B83E17-5CFB-6673-D7F4-7CC33AAED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33C0F-40F0-0E28-04A4-4D4598185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623A6F-3E52-76BB-AABE-5F0A06EF7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48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3F0FF-5C29-DDAB-2523-93D41F5CC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228909-E4BA-3C42-BF6D-3D9C1D30A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C1673E-429A-5CB5-7FC3-2CE2966DD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41FB2D-242B-EFE3-4DC0-903FB75F9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83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C9BF0A-967A-BB44-377E-EB4955F91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46CFB2-E886-CF7B-F259-6A80B75C6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FEB87-B608-8F99-30B7-60B195EE0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60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9E127-ECB6-ED3C-7589-0E4A3687C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F5234-660B-B756-AD5C-5C1918997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3522B-E6BC-7114-B6DA-7891B7CA9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2707F5-3EB4-EB2A-33CB-4820746B3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9C70D2-D0BB-298A-2DE2-92E7BB026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EA64B4-4A78-D559-D88D-2AA5F05B9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967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18DC0-FDF9-DD0E-446A-84083746B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1551A3-16EF-7E9B-FCE6-4201F7FB86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EFAAE5-CD09-F098-F41A-53F4ADC2B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74AF5-504D-BCA3-AF11-0F7FCADD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54E4B-C368-1739-ED5A-19C61D7B0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293975-DEDA-96E0-FA85-67A988E42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649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A32C9E-3F75-5D3B-E444-C80100DBD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FC7FA-34E2-7A03-5A83-88D6D14DC4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9B9C2-99A8-56E4-B760-B5517D419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2E7FE0-0DEB-614F-BE13-82654B0D30FC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3338D-9EFF-1227-E4B7-1E94196973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7FF49-91D3-B12C-FF7A-AB67374B46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E5DA8E-085D-9246-BE8E-1DAB6E56E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996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logos on a white background&#10;&#10;AI-generated content may be incorrect.">
            <a:extLst>
              <a:ext uri="{FF2B5EF4-FFF2-40B4-BE49-F238E27FC236}">
                <a16:creationId xmlns:a16="http://schemas.microsoft.com/office/drawing/2014/main" id="{F704C579-7621-338A-F497-28DEFF4ED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2805" y="457200"/>
            <a:ext cx="10566389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84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hand holding a white usb cable&#10;&#10;AI-generated content may be incorrect.">
            <a:extLst>
              <a:ext uri="{FF2B5EF4-FFF2-40B4-BE49-F238E27FC236}">
                <a16:creationId xmlns:a16="http://schemas.microsoft.com/office/drawing/2014/main" id="{D5FBA394-9BB2-E026-D29F-29E229995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8964" r="1523"/>
          <a:stretch>
            <a:fillRect/>
          </a:stretch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92FC1-6D20-E999-96CB-F2851C5CD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73" y="2950387"/>
            <a:ext cx="3052293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From APIs to MCP: AI Integration in Finance</a:t>
            </a:r>
          </a:p>
        </p:txBody>
      </p:sp>
    </p:spTree>
    <p:extLst>
      <p:ext uri="{BB962C8B-B14F-4D97-AF65-F5344CB8AC3E}">
        <p14:creationId xmlns:p14="http://schemas.microsoft.com/office/powerpoint/2010/main" val="1123273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90669-5DCE-55C8-93FA-76A36A936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73B41-B0AE-1398-CE40-D2F1924D5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661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0226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904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429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3608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qr code with a picture of a skull&#10;&#10;AI-generated content may be incorrect.">
            <a:extLst>
              <a:ext uri="{FF2B5EF4-FFF2-40B4-BE49-F238E27FC236}">
                <a16:creationId xmlns:a16="http://schemas.microsoft.com/office/drawing/2014/main" id="{254F5943-1EFF-8452-3A5F-B272FECC8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5" y="457200"/>
            <a:ext cx="10566389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42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9</Words>
  <Application>Microsoft Macintosh PowerPoint</Application>
  <PresentationFormat>Widescreen</PresentationFormat>
  <Paragraphs>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From APIs to MCP: AI Integration in Finance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Bevan Venter</dc:creator>
  <cp:lastModifiedBy>Bevan Venter</cp:lastModifiedBy>
  <cp:revision>2</cp:revision>
  <dcterms:created xsi:type="dcterms:W3CDTF">2025-05-20T23:08:14Z</dcterms:created>
  <dcterms:modified xsi:type="dcterms:W3CDTF">2025-05-23T20:43:10Z</dcterms:modified>
</cp:coreProperties>
</file>

<file path=docProps/thumbnail.jpeg>
</file>